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@GE_Saudi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F0-4D75-B480-919AF6B241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@GE_Saudi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F0-4D75-B480-919AF6B241A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@GE_Saudi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F0-4D75-B480-919AF6B241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8451760"/>
        <c:axId val="174955040"/>
      </c:barChart>
      <c:catAx>
        <c:axId val="318451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955040"/>
        <c:crosses val="autoZero"/>
        <c:auto val="1"/>
        <c:lblAlgn val="ctr"/>
        <c:lblOffset val="100"/>
        <c:noMultiLvlLbl val="0"/>
      </c:catAx>
      <c:valAx>
        <c:axId val="174955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451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8E33D9-56A2-4A2F-845C-70C5474A5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General Electric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8DFCFD-EC38-44B2-96C7-323C3F80BE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467209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6C7582-FA61-4457-B4E8-2991753CC6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F7A9C-19DB-4D4E-919F-BB1B89CC0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691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20180503_073602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Interactions Distribution | General Electric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General Electric</dc:title>
  <dc:creator>Administrator</dc:creator>
  <cp:lastModifiedBy>Administrator</cp:lastModifiedBy>
  <cp:revision>1</cp:revision>
  <dcterms:created xsi:type="dcterms:W3CDTF">2018-05-03T07:36:06Z</dcterms:created>
  <dcterms:modified xsi:type="dcterms:W3CDTF">2018-05-03T07:36:10Z</dcterms:modified>
</cp:coreProperties>
</file>