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16C6-423F-9959-892AFE37F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36224"/>
        <c:axId val="286033600"/>
      </c:lineChart>
      <c:catAx>
        <c:axId val="28603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3600"/>
        <c:crosses val="autoZero"/>
        <c:auto val="1"/>
        <c:lblAlgn val="ctr"/>
        <c:lblOffset val="100"/>
        <c:noMultiLvlLbl val="0"/>
      </c:catAx>
      <c:valAx>
        <c:axId val="28603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73CD6-1E41-4040-BE88-F37CEDA4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FF9CD1-1BBF-4BB1-8C0B-941C04DF98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55176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8B5AE2-0FF0-4456-8793-975F0AC23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D96CB-CBC3-4BB2-9D63-50B510FF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314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20180503_073558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General Electric</dc:title>
  <dc:creator>Administrator</dc:creator>
  <cp:lastModifiedBy>Administrator</cp:lastModifiedBy>
  <cp:revision>1</cp:revision>
  <dcterms:created xsi:type="dcterms:W3CDTF">2018-05-03T07:35:59Z</dcterms:created>
  <dcterms:modified xsi:type="dcterms:W3CDTF">2018-05-03T07:36:02Z</dcterms:modified>
</cp:coreProperties>
</file>