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-7.4421373818561003E-3</c:v>
                </c:pt>
                <c:pt idx="2">
                  <c:v>-1.1164036915749E-2</c:v>
                </c:pt>
                <c:pt idx="3">
                  <c:v>1.8608805686850999E-2</c:v>
                </c:pt>
                <c:pt idx="4">
                  <c:v>4.4652824291135998E-2</c:v>
                </c:pt>
                <c:pt idx="5">
                  <c:v>5.5791118054006002E-2</c:v>
                </c:pt>
                <c:pt idx="6">
                  <c:v>1.4869335712427E-2</c:v>
                </c:pt>
                <c:pt idx="7">
                  <c:v>-7.4335625348447999E-3</c:v>
                </c:pt>
                <c:pt idx="8">
                  <c:v>-3.7170575772218998E-3</c:v>
                </c:pt>
                <c:pt idx="9">
                  <c:v>-7.4343914950560997E-3</c:v>
                </c:pt>
                <c:pt idx="10">
                  <c:v>3.7174721189591003E-2</c:v>
                </c:pt>
                <c:pt idx="11">
                  <c:v>-7.4321813452247996E-3</c:v>
                </c:pt>
                <c:pt idx="12">
                  <c:v>1.4865467518953001E-2</c:v>
                </c:pt>
                <c:pt idx="13">
                  <c:v>3.7158145065398001E-3</c:v>
                </c:pt>
                <c:pt idx="14">
                  <c:v>7.4313528777913999E-3</c:v>
                </c:pt>
                <c:pt idx="15">
                  <c:v>0</c:v>
                </c:pt>
                <c:pt idx="16">
                  <c:v>1.4861601337544E-2</c:v>
                </c:pt>
                <c:pt idx="17">
                  <c:v>3.7148482484491E-3</c:v>
                </c:pt>
                <c:pt idx="18">
                  <c:v>-1.8573551263001E-2</c:v>
                </c:pt>
                <c:pt idx="19">
                  <c:v>-7.4308006687720998E-3</c:v>
                </c:pt>
                <c:pt idx="20">
                  <c:v>1.4862705755582999E-2</c:v>
                </c:pt>
                <c:pt idx="21">
                  <c:v>-1.1145372812721E-2</c:v>
                </c:pt>
                <c:pt idx="22">
                  <c:v>-1.1146615144534E-2</c:v>
                </c:pt>
                <c:pt idx="23">
                  <c:v>3.715952584445E-3</c:v>
                </c:pt>
                <c:pt idx="24">
                  <c:v>-1.4863258026158999E-2</c:v>
                </c:pt>
                <c:pt idx="25">
                  <c:v>3.7163668797384002E-3</c:v>
                </c:pt>
                <c:pt idx="26">
                  <c:v>2.2297372626258999E-2</c:v>
                </c:pt>
                <c:pt idx="27">
                  <c:v>0</c:v>
                </c:pt>
                <c:pt idx="28">
                  <c:v>-3.715400334386E-3</c:v>
                </c:pt>
                <c:pt idx="29">
                  <c:v>-7.4310767630229998E-3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2E-474B-BBD5-08AC2FB584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871680"/>
        <c:axId val="274871024"/>
      </c:lineChart>
      <c:dateAx>
        <c:axId val="274871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71024"/>
        <c:crosses val="autoZero"/>
        <c:auto val="1"/>
        <c:lblOffset val="100"/>
        <c:baseTimeUnit val="days"/>
      </c:dateAx>
      <c:valAx>
        <c:axId val="27487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7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EF064-9701-4DFF-9FEB-4B4FA563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General Electric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789FDD-77A8-4EC8-92A7-5556670B6A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89676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9EB80-3FB8-463C-9C0E-946411169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C697B-684A-4C79-9943-8B73CEF31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5250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20180503_073359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 Rate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General Electric</dc:title>
  <dc:creator>Administrator</dc:creator>
  <cp:lastModifiedBy>Administrator</cp:lastModifiedBy>
  <cp:revision>1</cp:revision>
  <dcterms:created xsi:type="dcterms:W3CDTF">2018-05-03T07:34:00Z</dcterms:created>
  <dcterms:modified xsi:type="dcterms:W3CDTF">2018-05-03T07:34:04Z</dcterms:modified>
</cp:coreProperties>
</file>