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44CE-428E-B99E-EE086781AA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885528"/>
        <c:axId val="282885856"/>
      </c:lineChart>
      <c:catAx>
        <c:axId val="282885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85856"/>
        <c:crosses val="autoZero"/>
        <c:auto val="1"/>
        <c:lblAlgn val="ctr"/>
        <c:lblOffset val="100"/>
        <c:noMultiLvlLbl val="0"/>
      </c:catAx>
      <c:valAx>
        <c:axId val="28288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8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8C1C6-7060-43F8-9A0A-D0AEC52E9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General Electric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7A8B29-2831-481E-83DE-6D76CB1BF3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76345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DEC1A-9125-4BCF-A116-D72DCCDDE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05D00-F3CB-499F-BB18-4A8DD809A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883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20180503_071520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General Electric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General Electric</dc:title>
  <dc:creator>Administrator</dc:creator>
  <cp:lastModifiedBy>Administrator</cp:lastModifiedBy>
  <cp:revision>1</cp:revision>
  <dcterms:created xsi:type="dcterms:W3CDTF">2018-05-03T07:15:21Z</dcterms:created>
  <dcterms:modified xsi:type="dcterms:W3CDTF">2018-05-03T07:15:24Z</dcterms:modified>
</cp:coreProperties>
</file>