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C092D5-B6CD-4367-BF2A-6AFCF17FE2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6254365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70718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7822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0474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6402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002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391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9794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2385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5686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1775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1012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4703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0758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0492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65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39728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DABB602-AB58-4AC1-8EBB-AA93876AD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General Electric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8692B-8872-471B-85A0-90D8EBB60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7866001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20180503_071427</Template>
  <TotalTime>0</TotalTime>
  <Words>58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Twitter Key Metrics Table | General Electric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General Electric</dc:title>
  <dc:creator>Administrator</dc:creator>
  <cp:lastModifiedBy>Administrator</cp:lastModifiedBy>
  <cp:revision>1</cp:revision>
  <dcterms:created xsi:type="dcterms:W3CDTF">2018-05-03T07:14:28Z</dcterms:created>
  <dcterms:modified xsi:type="dcterms:W3CDTF">2018-05-03T07:14:33Z</dcterms:modified>
</cp:coreProperties>
</file>