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26874</c:v>
                </c:pt>
                <c:pt idx="1">
                  <c:v>26872</c:v>
                </c:pt>
                <c:pt idx="2">
                  <c:v>26869</c:v>
                </c:pt>
                <c:pt idx="3">
                  <c:v>26874</c:v>
                </c:pt>
                <c:pt idx="4">
                  <c:v>26886</c:v>
                </c:pt>
                <c:pt idx="5">
                  <c:v>26901</c:v>
                </c:pt>
                <c:pt idx="6">
                  <c:v>26905</c:v>
                </c:pt>
                <c:pt idx="7">
                  <c:v>26903</c:v>
                </c:pt>
                <c:pt idx="8">
                  <c:v>26902</c:v>
                </c:pt>
                <c:pt idx="9">
                  <c:v>26900</c:v>
                </c:pt>
                <c:pt idx="10">
                  <c:v>26910</c:v>
                </c:pt>
                <c:pt idx="11">
                  <c:v>26908</c:v>
                </c:pt>
                <c:pt idx="12">
                  <c:v>26912</c:v>
                </c:pt>
                <c:pt idx="13">
                  <c:v>26913</c:v>
                </c:pt>
                <c:pt idx="14">
                  <c:v>26915</c:v>
                </c:pt>
                <c:pt idx="15">
                  <c:v>26915</c:v>
                </c:pt>
                <c:pt idx="16">
                  <c:v>26919</c:v>
                </c:pt>
                <c:pt idx="17">
                  <c:v>26920</c:v>
                </c:pt>
                <c:pt idx="18">
                  <c:v>26915</c:v>
                </c:pt>
                <c:pt idx="19">
                  <c:v>26913</c:v>
                </c:pt>
                <c:pt idx="20">
                  <c:v>26917</c:v>
                </c:pt>
                <c:pt idx="21">
                  <c:v>26914</c:v>
                </c:pt>
                <c:pt idx="22">
                  <c:v>26911</c:v>
                </c:pt>
                <c:pt idx="23">
                  <c:v>26912</c:v>
                </c:pt>
                <c:pt idx="24">
                  <c:v>26908</c:v>
                </c:pt>
                <c:pt idx="25">
                  <c:v>26909</c:v>
                </c:pt>
                <c:pt idx="26">
                  <c:v>26915</c:v>
                </c:pt>
                <c:pt idx="27">
                  <c:v>26915</c:v>
                </c:pt>
                <c:pt idx="28">
                  <c:v>26914</c:v>
                </c:pt>
                <c:pt idx="29">
                  <c:v>26912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A3-41B2-9656-812CBBCF2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49136"/>
        <c:axId val="284149464"/>
      </c:lineChart>
      <c:dateAx>
        <c:axId val="284149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9464"/>
        <c:crosses val="autoZero"/>
        <c:auto val="1"/>
        <c:lblOffset val="100"/>
        <c:baseTimeUnit val="days"/>
      </c:dateAx>
      <c:valAx>
        <c:axId val="28414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955B-1E8D-4784-AAA2-9264BB3B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5E532-3221-4F77-B6A7-4B0C7D2874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35436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4C3DD-48FB-4236-8456-01757FD7C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024EF-0172-4BE8-8FDB-1135A57F7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92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20180503_070824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General Electric</dc:title>
  <dc:creator>Administrator</dc:creator>
  <cp:lastModifiedBy>Administrator</cp:lastModifiedBy>
  <cp:revision>1</cp:revision>
  <dcterms:created xsi:type="dcterms:W3CDTF">2018-05-03T07:08:25Z</dcterms:created>
  <dcterms:modified xsi:type="dcterms:W3CDTF">2018-05-03T07:08:31Z</dcterms:modified>
</cp:coreProperties>
</file>