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8.9532801562754005E-2</c:v>
                </c:pt>
                <c:pt idx="1">
                  <c:v>4.4766400781377003E-2</c:v>
                </c:pt>
                <c:pt idx="3">
                  <c:v>2.8487709588149002E-2</c:v>
                </c:pt>
                <c:pt idx="6">
                  <c:v>0.40154104943295998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7-4C03-A410-4EAF9D189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361848"/>
        <c:axId val="167358896"/>
      </c:barChart>
      <c:catAx>
        <c:axId val="16736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58896"/>
        <c:crosses val="autoZero"/>
        <c:auto val="1"/>
        <c:lblAlgn val="ctr"/>
        <c:lblOffset val="100"/>
        <c:noMultiLvlLbl val="0"/>
      </c:catAx>
      <c:valAx>
        <c:axId val="16735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6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A6BEA-538C-44C4-A5AB-D107DF00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A5D13E-FE07-4BEE-AEC3-2CD28CB721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1494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426D9-834C-4106-87F5-F55D0F9B7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26896-99B2-46E1-8A91-F6E5E765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53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20180502_140446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2018-05-02T14:04:47Z</dcterms:created>
  <dcterms:modified xsi:type="dcterms:W3CDTF">2018-05-02T14:04:51Z</dcterms:modified>
</cp:coreProperties>
</file>