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8.9532801562754005E-2</c:v>
                </c:pt>
                <c:pt idx="1">
                  <c:v>4.4766400781377003E-2</c:v>
                </c:pt>
                <c:pt idx="3">
                  <c:v>2.8487709588149002E-2</c:v>
                </c:pt>
                <c:pt idx="6">
                  <c:v>0.40154104943295998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A-482A-8BC2-0A35A5BD9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062616"/>
        <c:axId val="281062288"/>
      </c:barChart>
      <c:catAx>
        <c:axId val="28106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62288"/>
        <c:crosses val="autoZero"/>
        <c:auto val="1"/>
        <c:lblAlgn val="ctr"/>
        <c:lblOffset val="100"/>
        <c:noMultiLvlLbl val="0"/>
      </c:catAx>
      <c:valAx>
        <c:axId val="28106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6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18EFE-97E5-4D80-A999-129FF339A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62FAD4-C7E3-468A-8F44-AE25EE8F2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8276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E78E4-FCCA-476E-8A5A-2B6D5D8E0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F9D25-46C4-4B60-A0EA-DDC0EA3D5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90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20180502_140215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Bonny</dc:title>
  <dc:creator>Administrator</dc:creator>
  <cp:lastModifiedBy>Administrator</cp:lastModifiedBy>
  <cp:revision>1</cp:revision>
  <dcterms:created xsi:type="dcterms:W3CDTF">2018-05-02T14:02:16Z</dcterms:created>
  <dcterms:modified xsi:type="dcterms:W3CDTF">2018-05-02T14:02:19Z</dcterms:modified>
</cp:coreProperties>
</file>