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7D1A-4D83-A911-9EAE905EBC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353720"/>
        <c:axId val="170853648"/>
      </c:barChart>
      <c:catAx>
        <c:axId val="284353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853648"/>
        <c:crosses val="autoZero"/>
        <c:auto val="1"/>
        <c:lblAlgn val="ctr"/>
        <c:lblOffset val="100"/>
        <c:noMultiLvlLbl val="0"/>
      </c:catAx>
      <c:valAx>
        <c:axId val="170853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53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D0B7A-5664-4B74-A2F1-73E0BE94F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73DEB7-990B-47B5-B592-D89C616A13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976688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BF6A7-D91B-4E6D-87BF-A5AB5AB11C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A479C-8706-48A7-93F0-6C4F64795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4809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20180502_124819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 By Weekday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By Weekday | Bonny</dc:title>
  <dc:creator>Administrator</dc:creator>
  <cp:lastModifiedBy>Administrator</cp:lastModifiedBy>
  <cp:revision>1</cp:revision>
  <dcterms:created xsi:type="dcterms:W3CDTF">2018-05-02T12:48:27Z</dcterms:created>
  <dcterms:modified xsi:type="dcterms:W3CDTF">2018-05-02T12:48:30Z</dcterms:modified>
</cp:coreProperties>
</file>