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1" r:id="rId23"/>
    <p:sldId id="282" r:id="rId24"/>
    <p:sldId id="283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12267</c:v>
                </c:pt>
                <c:pt idx="1">
                  <c:v>12277</c:v>
                </c:pt>
                <c:pt idx="2">
                  <c:v>12286</c:v>
                </c:pt>
                <c:pt idx="3">
                  <c:v>12303</c:v>
                </c:pt>
                <c:pt idx="4">
                  <c:v>12309</c:v>
                </c:pt>
                <c:pt idx="5">
                  <c:v>12317</c:v>
                </c:pt>
                <c:pt idx="6">
                  <c:v>12324</c:v>
                </c:pt>
                <c:pt idx="7">
                  <c:v>12330</c:v>
                </c:pt>
                <c:pt idx="8">
                  <c:v>12327</c:v>
                </c:pt>
                <c:pt idx="9">
                  <c:v>12322</c:v>
                </c:pt>
                <c:pt idx="10">
                  <c:v>12323</c:v>
                </c:pt>
                <c:pt idx="11">
                  <c:v>12324</c:v>
                </c:pt>
                <c:pt idx="12">
                  <c:v>12317</c:v>
                </c:pt>
                <c:pt idx="13">
                  <c:v>12319</c:v>
                </c:pt>
                <c:pt idx="14">
                  <c:v>12321</c:v>
                </c:pt>
                <c:pt idx="15">
                  <c:v>12319</c:v>
                </c:pt>
                <c:pt idx="16">
                  <c:v>12319</c:v>
                </c:pt>
                <c:pt idx="17">
                  <c:v>12317</c:v>
                </c:pt>
                <c:pt idx="18">
                  <c:v>12314</c:v>
                </c:pt>
                <c:pt idx="19">
                  <c:v>12313</c:v>
                </c:pt>
                <c:pt idx="20">
                  <c:v>12311</c:v>
                </c:pt>
                <c:pt idx="21">
                  <c:v>12311</c:v>
                </c:pt>
                <c:pt idx="22">
                  <c:v>12308</c:v>
                </c:pt>
                <c:pt idx="23">
                  <c:v>12310</c:v>
                </c:pt>
                <c:pt idx="24">
                  <c:v>12304</c:v>
                </c:pt>
                <c:pt idx="25">
                  <c:v>12303</c:v>
                </c:pt>
                <c:pt idx="26">
                  <c:v>12304</c:v>
                </c:pt>
                <c:pt idx="27">
                  <c:v>12306</c:v>
                </c:pt>
                <c:pt idx="28">
                  <c:v>12309</c:v>
                </c:pt>
                <c:pt idx="29">
                  <c:v>12305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BC-4630-85C2-BBD198573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456840"/>
        <c:axId val="271454544"/>
      </c:lineChart>
      <c:dateAx>
        <c:axId val="271456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54544"/>
        <c:crosses val="autoZero"/>
        <c:auto val="1"/>
        <c:lblOffset val="100"/>
        <c:baseTimeUnit val="days"/>
      </c:dateAx>
      <c:valAx>
        <c:axId val="27145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5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1.0760577158229001</c:v>
                </c:pt>
                <c:pt idx="1">
                  <c:v>8.9634941329856999E-2</c:v>
                </c:pt>
                <c:pt idx="2">
                  <c:v>5.6998615747902999E-2</c:v>
                </c:pt>
                <c:pt idx="3">
                  <c:v>0</c:v>
                </c:pt>
                <c:pt idx="4">
                  <c:v>4.8756704046806001E-2</c:v>
                </c:pt>
                <c:pt idx="5">
                  <c:v>0</c:v>
                </c:pt>
                <c:pt idx="6">
                  <c:v>0</c:v>
                </c:pt>
                <c:pt idx="7">
                  <c:v>6.4898190962926997E-2</c:v>
                </c:pt>
                <c:pt idx="8">
                  <c:v>0</c:v>
                </c:pt>
                <c:pt idx="9">
                  <c:v>3.2456994482311E-2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8.1280988376818998E-3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96-4171-BEF2-8CD2EAF70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884536"/>
        <c:axId val="162885848"/>
      </c:lineChart>
      <c:dateAx>
        <c:axId val="16288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85848"/>
        <c:crosses val="autoZero"/>
        <c:auto val="1"/>
        <c:lblOffset val="100"/>
        <c:baseTimeUnit val="days"/>
      </c:dateAx>
      <c:valAx>
        <c:axId val="16288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8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-8.1512879034887995E-3</c:v>
                </c:pt>
                <c:pt idx="1">
                  <c:v>8.1519523925979998E-2</c:v>
                </c:pt>
                <c:pt idx="2">
                  <c:v>7.3307811354565003E-2</c:v>
                </c:pt>
                <c:pt idx="3">
                  <c:v>0.13836887514244001</c:v>
                </c:pt>
                <c:pt idx="4">
                  <c:v>4.8768593026091003E-2</c:v>
                </c:pt>
                <c:pt idx="5">
                  <c:v>6.4993094483711003E-2</c:v>
                </c:pt>
                <c:pt idx="6">
                  <c:v>5.6832020784281997E-2</c:v>
                </c:pt>
                <c:pt idx="7">
                  <c:v>4.8685491723466E-2</c:v>
                </c:pt>
                <c:pt idx="8">
                  <c:v>-2.4330900243309E-2</c:v>
                </c:pt>
                <c:pt idx="9">
                  <c:v>-4.0561369351829003E-2</c:v>
                </c:pt>
                <c:pt idx="10">
                  <c:v>8.1155656549260994E-3</c:v>
                </c:pt>
                <c:pt idx="11">
                  <c:v>8.1149070843139007E-3</c:v>
                </c:pt>
                <c:pt idx="12">
                  <c:v>-5.6799740344044003E-2</c:v>
                </c:pt>
                <c:pt idx="13">
                  <c:v>1.6237720224081001E-2</c:v>
                </c:pt>
                <c:pt idx="14">
                  <c:v>1.623508401656E-2</c:v>
                </c:pt>
                <c:pt idx="15">
                  <c:v>-1.6232448664881001E-2</c:v>
                </c:pt>
                <c:pt idx="16">
                  <c:v>0</c:v>
                </c:pt>
                <c:pt idx="17">
                  <c:v>-1.623508401656E-2</c:v>
                </c:pt>
                <c:pt idx="18">
                  <c:v>-2.4356580336120998E-2</c:v>
                </c:pt>
                <c:pt idx="19">
                  <c:v>-8.1208380704888995E-3</c:v>
                </c:pt>
                <c:pt idx="20">
                  <c:v>-1.6242995208316E-2</c:v>
                </c:pt>
                <c:pt idx="21">
                  <c:v>0</c:v>
                </c:pt>
                <c:pt idx="22">
                  <c:v>-2.4368450978799E-2</c:v>
                </c:pt>
                <c:pt idx="23">
                  <c:v>1.6249593760156E-2</c:v>
                </c:pt>
                <c:pt idx="24">
                  <c:v>-4.8740861088546E-2</c:v>
                </c:pt>
                <c:pt idx="25">
                  <c:v>-8.1274382314693999E-3</c:v>
                </c:pt>
                <c:pt idx="26">
                  <c:v>8.1280988376818998E-3</c:v>
                </c:pt>
                <c:pt idx="27">
                  <c:v>1.6254876462939001E-2</c:v>
                </c:pt>
                <c:pt idx="28">
                  <c:v>2.4378352023403001E-2</c:v>
                </c:pt>
                <c:pt idx="29">
                  <c:v>-3.2496547241856001E-2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57-419A-8B9B-F072BF1BA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707608"/>
        <c:axId val="344704984"/>
      </c:lineChart>
      <c:dateAx>
        <c:axId val="344707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04984"/>
        <c:crosses val="autoZero"/>
        <c:auto val="1"/>
        <c:lblOffset val="100"/>
        <c:baseTimeUnit val="days"/>
      </c:dateAx>
      <c:valAx>
        <c:axId val="34470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0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2B-4ED3-8B1C-F42F2B166A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2B-4ED3-8B1C-F42F2B166A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2B-4ED3-8B1C-F42F2B166A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374280"/>
        <c:axId val="345371000"/>
      </c:barChart>
      <c:catAx>
        <c:axId val="34537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71000"/>
        <c:crosses val="autoZero"/>
        <c:auto val="1"/>
        <c:lblAlgn val="ctr"/>
        <c:lblOffset val="100"/>
        <c:noMultiLvlLbl val="0"/>
      </c:catAx>
      <c:valAx>
        <c:axId val="34537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7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D-42C4-84F6-B3A8E382F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449512"/>
        <c:axId val="373447544"/>
      </c:barChart>
      <c:catAx>
        <c:axId val="37344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47544"/>
        <c:crosses val="autoZero"/>
        <c:auto val="1"/>
        <c:lblAlgn val="ctr"/>
        <c:lblOffset val="100"/>
        <c:noMultiLvlLbl val="0"/>
      </c:catAx>
      <c:valAx>
        <c:axId val="37344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4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DC-4756-8EEE-98BD5FEFF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460008"/>
        <c:axId val="373458040"/>
      </c:barChart>
      <c:catAx>
        <c:axId val="37346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58040"/>
        <c:crosses val="autoZero"/>
        <c:auto val="1"/>
        <c:lblAlgn val="ctr"/>
        <c:lblOffset val="100"/>
        <c:noMultiLvlLbl val="0"/>
      </c:catAx>
      <c:valAx>
        <c:axId val="37345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6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C1-4F24-8691-6FECDF6E12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C1-4F24-8691-6FECDF6E12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C1-4F24-8691-6FECDF6E1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3450168"/>
        <c:axId val="373445904"/>
      </c:barChart>
      <c:catAx>
        <c:axId val="37345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45904"/>
        <c:crosses val="autoZero"/>
        <c:auto val="1"/>
        <c:lblAlgn val="ctr"/>
        <c:lblOffset val="100"/>
        <c:noMultiLvlLbl val="0"/>
      </c:catAx>
      <c:valAx>
        <c:axId val="37344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5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124</c:v>
                </c:pt>
                <c:pt idx="1">
                  <c:v>6</c:v>
                </c:pt>
                <c:pt idx="2">
                  <c:v>5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6-4E6F-A5BF-FB390EEA6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449840"/>
        <c:axId val="373451152"/>
      </c:barChart>
      <c:dateAx>
        <c:axId val="373449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51152"/>
        <c:crosses val="autoZero"/>
        <c:auto val="1"/>
        <c:lblOffset val="100"/>
        <c:baseTimeUnit val="days"/>
      </c:dateAx>
      <c:valAx>
        <c:axId val="37345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4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A0-4503-B6AF-7E2E41D9D2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A0-4503-B6AF-7E2E41D9D2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706624"/>
        <c:axId val="344708920"/>
      </c:barChart>
      <c:catAx>
        <c:axId val="34470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08920"/>
        <c:crosses val="autoZero"/>
        <c:auto val="1"/>
        <c:lblAlgn val="ctr"/>
        <c:lblOffset val="100"/>
        <c:noMultiLvlLbl val="0"/>
      </c:catAx>
      <c:valAx>
        <c:axId val="34470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0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-8.1512879034887995E-3</c:v>
                </c:pt>
                <c:pt idx="1">
                  <c:v>8.1519523925979998E-2</c:v>
                </c:pt>
                <c:pt idx="2">
                  <c:v>7.3307811354565003E-2</c:v>
                </c:pt>
                <c:pt idx="3">
                  <c:v>0.13836887514244001</c:v>
                </c:pt>
                <c:pt idx="4">
                  <c:v>4.8768593026091003E-2</c:v>
                </c:pt>
                <c:pt idx="5">
                  <c:v>6.4993094483711003E-2</c:v>
                </c:pt>
                <c:pt idx="6">
                  <c:v>5.6832020784281997E-2</c:v>
                </c:pt>
                <c:pt idx="7">
                  <c:v>4.8685491723466E-2</c:v>
                </c:pt>
                <c:pt idx="8">
                  <c:v>-2.4330900243309E-2</c:v>
                </c:pt>
                <c:pt idx="9">
                  <c:v>-4.0561369351829003E-2</c:v>
                </c:pt>
                <c:pt idx="10">
                  <c:v>8.1155656549260994E-3</c:v>
                </c:pt>
                <c:pt idx="11">
                  <c:v>8.1149070843139007E-3</c:v>
                </c:pt>
                <c:pt idx="12">
                  <c:v>-5.6799740344044003E-2</c:v>
                </c:pt>
                <c:pt idx="13">
                  <c:v>1.6237720224081001E-2</c:v>
                </c:pt>
                <c:pt idx="14">
                  <c:v>1.623508401656E-2</c:v>
                </c:pt>
                <c:pt idx="15">
                  <c:v>-1.6232448664881001E-2</c:v>
                </c:pt>
                <c:pt idx="16">
                  <c:v>0</c:v>
                </c:pt>
                <c:pt idx="17">
                  <c:v>-1.623508401656E-2</c:v>
                </c:pt>
                <c:pt idx="18">
                  <c:v>-2.4356580336120998E-2</c:v>
                </c:pt>
                <c:pt idx="19">
                  <c:v>-8.1208380704888995E-3</c:v>
                </c:pt>
                <c:pt idx="20">
                  <c:v>-1.6242995208316E-2</c:v>
                </c:pt>
                <c:pt idx="21">
                  <c:v>0</c:v>
                </c:pt>
                <c:pt idx="22">
                  <c:v>-2.4368450978799E-2</c:v>
                </c:pt>
                <c:pt idx="23">
                  <c:v>1.6249593760156E-2</c:v>
                </c:pt>
                <c:pt idx="24">
                  <c:v>-4.8740861088546E-2</c:v>
                </c:pt>
                <c:pt idx="25">
                  <c:v>-8.1274382314693999E-3</c:v>
                </c:pt>
                <c:pt idx="26">
                  <c:v>8.1280988376818998E-3</c:v>
                </c:pt>
                <c:pt idx="27">
                  <c:v>1.6254876462939001E-2</c:v>
                </c:pt>
                <c:pt idx="28">
                  <c:v>2.4378352023403001E-2</c:v>
                </c:pt>
                <c:pt idx="29">
                  <c:v>-3.2496547241856001E-2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C8-4AC8-BF66-2C076D49A0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782032"/>
        <c:axId val="220781376"/>
      </c:lineChart>
      <c:dateAx>
        <c:axId val="22078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781376"/>
        <c:crosses val="autoZero"/>
        <c:auto val="1"/>
        <c:lblOffset val="100"/>
        <c:baseTimeUnit val="days"/>
      </c:dateAx>
      <c:valAx>
        <c:axId val="22078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78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0.10581149275597999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8.1393455966140005E-3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0.58196321015789998</c:v>
                </c:pt>
                <c:pt idx="18">
                  <c:v>2.8487709588149002E-2</c:v>
                </c:pt>
                <c:pt idx="19">
                  <c:v>4.8836073579684003E-2</c:v>
                </c:pt>
                <c:pt idx="20">
                  <c:v>5.6975419176298003E-2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A-4092-9423-9FAE626D8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801552"/>
        <c:axId val="218794992"/>
      </c:lineChart>
      <c:catAx>
        <c:axId val="21880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94992"/>
        <c:crosses val="autoZero"/>
        <c:auto val="1"/>
        <c:lblAlgn val="ctr"/>
        <c:lblOffset val="100"/>
        <c:noMultiLvlLbl val="0"/>
      </c:catAx>
      <c:valAx>
        <c:axId val="21879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80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D3CA-D742-41E8-B45A-D6B782BE20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AF5D4F-8260-4372-90D5-190F9585ED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C15B7-5191-40FB-87EC-AE662B7E1F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34A2-B534-4363-836B-CB24A7456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A398E2-82B3-4A54-B8DA-7D7F7784AA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20794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49FF4-EC48-402B-B5E4-D9AFD1DD8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456DC-D229-4A45-9CC7-6D302F24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984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99C5A9-A680-4D83-98FE-2394763A15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79442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85156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011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542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966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480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660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68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5974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577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923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4347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2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6190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871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76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7980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B3840E4-A5D3-454D-9B19-1C7B4779B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9AAC2-5797-42AD-ABF5-AAD09194D4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9569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5769-A595-4CFC-AD88-87243FB88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182502-1A39-4BA7-9CF7-41D9AC7693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10277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B13AE-B9A9-4D10-B8C5-0DB7EEB8A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5C931-074D-495F-88BC-541C3480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529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5A6E5-E90A-4BAC-9F4E-9F712EDA2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59863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70903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158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870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148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2267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46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- 2018-04-26 12:00:57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الوضع_يحتاج_الحين قهوة بوني المثلجة تبرّد على القلب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😍❄️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راح تجربها اليوم؟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40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- 2018-04-10 18:58:09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تتوفّر بوني قهوة مثلّجة لاتيه ماكياتو التي تحتوي على نسبة ٢٫٤ ٪ فقط من الدسم في عبوات عملية سريعة التبريد مقارنة بالعبوات الكرتونية.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https://t.co/fWXfY5Z8Q9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2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- 2018-04-08 18:14:29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Afternoon tea is not complete without your Bonny Evaporated Milk
#Bonny #TeaWithMilk #Delicious #Tasty #Quality #BonnyMilk #EvaporatedMilk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وقت الظهيرة لا يكتمل بدون حليب بوني المبخر 
#بوني #شاي_حليب #لذيذ #السعودية #جودة #بوني_السعودية #شاي_عدني #قليل_الدسم #حليب_مبخر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https://t.co/SKkiLh7Tgs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16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- 2018-04-08 08:55:44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جميع المشاركين بالمسابقة، ومبروك لجميع الفائزين ونتمنى تزويدنا بالمعلومات الشخصية على الرسائل الخاصة 
#بوني #لذيذ #جودة #حليب_بوني #حليب_مبخر #حليب_مكثف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https://t.co/HatR8SXWL4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0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- 2018-04-05 19:11:20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حاول التخمين، اي العبوات هي بوني قهوة مثلجة موكا؟ شاركنا تخمينك بخانة التعليقات 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https://t.co/ghfFqYfLHS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81493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8CAC90D-0541-449A-ABF6-FE98A5504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Bonny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3728D-F2A7-4F44-BAC8-DF68D2D22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174634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E15AD0-09ED-43AA-8AD7-8E8EB0E8B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43906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49215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8011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9562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629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24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57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- 2018-04-03 20:07:22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نحن ملتزمون بتقديم فوائد وخيرات حليب الأبقار الطازج لعمالئنا، لنوفر لهم ولأحبائهم منتجات غنية بالتغذية والفيتامينات والمعادن.
#بوني #بوني_السعودية #حليب_مبخر #حليب_مكثف #جودة #ثقة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https://t.co/bleJIkFyws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43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- 2018-04-02 17:13:56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الكلمات التي ممكن تكوينها من كلمة بوني؟ شاركونا أجوبتكم بالتعليقات 
#بوني #شاي_حليب #لذيذ #السعودية #جودة #بوني_السعودية #شاي_عدني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https://t.co/8KVIhcvPMQ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65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- 2018-04-01 17:02:05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لمتعة كريمية, قم بإضافة ملعقتي غرف من آيس كريم بنكهة الفانيلا لـ ٢٥٠ مل من قهوة بوني المثلجة 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https://t.co/Ey6ydNwv49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3759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ECF8816-63AF-4820-86D9-EDB9909BB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Bonny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0D3A1-5ACD-46A6-A605-70FE0DB95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88450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BB19B-D38F-4928-8A2C-E1D0C2276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FD7F4C-5221-48AF-A4AC-49C4E6C1DF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6063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8AF5B-AA05-44DE-9ECA-DF2C24A92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0BEB7-E1C0-4393-AFDA-51C5C44FD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365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AFD30-E8A1-4F52-A2F0-5E7E6A82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A7DACC-FE62-4291-A660-9851982DFD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37101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4CE6B-5218-4CD0-9AD4-802A17ED0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04581-EB3C-4D09-B0E8-A6793D940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363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952C3-D98C-4A80-B375-301535394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148511-B07F-48CA-B2A4-3566B178B9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42287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637FC-A42B-443A-AA30-970C227BD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32463-7C1C-4C45-AFFB-A983E1C6D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591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3E202-70F5-4E5F-B48C-CC2985AC7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2A09AC-13E2-4492-AD95-9533E03372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78730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A67F4-40EE-46CE-841B-740EC2280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DEEC7-BD7D-45FC-8323-B4783FF87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220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27C6C-19E2-49A4-86E5-E49507DE5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Interaction Distribution + Mentions | Bonny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7F136A-959D-4B73-B0B8-E0AA05E3FC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27213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D9D97-D0DF-4702-AF7E-9E47A1A3D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12CA6-FFCE-4C2C-A618-91C649DDB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682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0F71F-33E7-40D0-9A33-F24D4F412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3B08DA-F4CD-42C3-BE03-7B43A617DC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75292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80021-A545-4B65-A647-DCF37D4DD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D2BB4-EAE7-4187-9FCD-339FCB708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46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038C2-D482-4BE9-A853-16770146B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E44A2E-744D-4C98-AF70-825911D639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54642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81D73-F397-4858-B3CD-0EF61F190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4F7B9-21CE-4EAD-9893-4CC04B5F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430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9AEEED-15F9-465B-AAB4-5D82CBC55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5991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806227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5252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77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4880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78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@Azizaksa2030 - 2018-04-23 05:39:16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استلام الجائزة شكراً 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https://t.co/0icx5jsU5b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26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@azizaksa2030 - 2018-04-20 08:00:24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@ladygihan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44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@ta_z0 - 2018-04-18 01:52:14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@miss_qmr1122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اعتقد الموضوع واضح 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26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@OfficialHe7 - 2018-04-15 19:06:57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تردون متأخر 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08:45:40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06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- 2018-04-11 00:37:49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افتحو الخاص عشان نرسللكم بياناتنا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40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- 2018-04-11 00:37:15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@azizaksa2030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تم التواصل معك من قبل بوني لاستلام جائزتك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88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@OfficialHe7 - 2018-04-10 19:56:34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الطائف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04/15/2018 14:40:38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15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@e7sas880 - 2018-04-10 18:58:52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😋😋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17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@ro7eenta - 2018-04-10 14:11:15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اهلين فيك ،مافي شي يزعج غير فتحة الشرب ولا الطعم ممتاز بالنسبه لي اما توفرو سترو مع العلبه او تغيير فتحة الشرب بس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04/10/2018 15:15:02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7831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64DF80E-8834-426C-8CB2-8E7CCD2F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Bonny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F6994-F491-48CC-936D-0109250D2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078865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AEB11A-4538-4E3E-AB6B-C3A057D73F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6637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137571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9186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561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037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895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@1moon1439 - 2018-04-08 12:43:04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@ladygihan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يسعدكك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8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- 2018-04-08 12:24:24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@1moon1439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عقبالك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24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- 2018-04-08 12:24:16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@1moon1439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يبارك بعمرك يارب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98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@1moon1439 - 2018-04-08 12:20:48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@ladygihan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مبروووككككك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@1moon1439 - 2018-04-08 12:20:32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@azizaksa2030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تعالي ياعزيزه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😍👏👏👏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69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@1moon1439 - 2018-04-08 12:19:57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@azizaksa2030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81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- 2018-04-08 12:08:15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افتحوا الخاص عشان نرسلكم البيانات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😍😍😍😍😍😍😍😍😍😍 
@bonny_milk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8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- 2018-04-08 12:05:40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😍😍😍😍😍😍😍😍😍😍😍
😍😍😍😍😍😍😍😍😍😍😍
😍😍😍😍😍😍😍😍😍😍😍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59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@Reem937Al - 2018-04-08 10:10:36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شلون نرسل لكم بياناتنا مغفله الرسايل معكم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9172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023C521-0EBF-4724-8281-1E661A29B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Bonny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DD1FF-D40C-4AF3-AE6B-F3FEF37DC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72411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B602FE-0C91-4595-8038-14B7BC2291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3390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453770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5376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292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547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11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@Reem937Al - 2018-04-08 10:09:14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حلييب بوني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😍🤞🏻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7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@arabian_lover - 2018-04-07 11:54:58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شاء الله.... حتى أنتم عندكم حساب تويتر بعد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9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@21Moxi - 2018-04-07 10:20:11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 الجايزه طيب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28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@Khaliied305 - 2018-04-07 01:10:13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توقف انتاجه ولا ايش السالفة مريت أغلب المحلات عنيزة بنده والعثيم والتميم ماحصلته وش السالفة أتوقع أ…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https://t.co/BSlcPUOrSh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324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@22masa11 - 2018-04-06 22:16:41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اليسار هي بوني قهوة مثلجه موكا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79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@D71st - 2018-04-06 21:53:33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أحب قهوتكم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40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@hhhhh2015k - 2018-04-05 19:23:10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بوني اختياري هو العلبه اللي ع اليسار البني غامق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🙆❤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9635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AD0D1BA-3159-43E4-9E2D-C093BB9F0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Bonny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DAD80-6D4B-4453-912A-9A6BCB4753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32607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9B71E3-BE34-4C86-A277-5ACA68AFA2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9378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5737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87461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11167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8099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76857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0069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71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04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#قهوة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78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#لذيذ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62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79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#جودة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862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#بوني_السعودية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96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#قهوة_مثلجة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83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#موكا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38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#لاتيه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5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#مكياتو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53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#شاي_حليب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793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D36B863-0421-4CFB-AF84-A58570022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Bonny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57C59-1AD1-4B76-9C6C-02DED5E33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49426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CB56C-492A-46D2-9437-0E22CB0C2A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31031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59373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19620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28234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9333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34364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6135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91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#شاي_عدني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74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#حليب_مبخر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19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#حليب_مكثف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03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#ثقة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89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#حليب_بوني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72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03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#TeaWithMilk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95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#Delicious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515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#Tasty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00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73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#BonnyMilk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8602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326AD5D-068B-4B61-BD37-46B7F4F0F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Bonny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2C90D-145E-4082-A1E8-03578FBE3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834035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E98BE1-BB5E-4CAA-B4A1-74B25C64B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4598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45589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93603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078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35570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26322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7591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24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#EvaporatedMilk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88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#قليل_الدسم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13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#الوضع_يحتاج_الحين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8127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E8F4660-CC19-4A91-9664-68625AB54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Bonny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8211D-D04F-4B23-98D6-42AC08394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684705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8D17F-E782-40EA-9559-41EFBC284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E4CC2A-104C-4628-9806-A4E06828AE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07234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419DF-5E0F-4965-A39B-919249814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6AF09-2FA1-4C79-B43A-5975DEA9B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42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21B65-6DDD-47AF-9416-EB3DA0F8AF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6155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436152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80009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0557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5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@FawazRed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2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@mshary_alturkey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32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@Khaliied305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1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@abunaif337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0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@AbdullahBinTur2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5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@fofo_1431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85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@ro7eenta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3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@Mr_Alhariry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102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@fj3235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32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@arwaalfhead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3384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357D58-1214-4934-98C8-7F1439165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31052-E0CD-4601-BF5F-6F67EA660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182863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B54B6-89B5-48F3-8C61-6D4D9A663D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8134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65240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115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735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83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985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5958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53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- 2018-04-26 12:00:57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الوضع_يحتاج_الحين قهوة بوني المثلجة تبرّد على القلب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😍❄️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راح تجربها اليوم؟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9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- 2018-04-10 18:58:09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تتوفّر بوني قهوة مثلّجة لاتيه ماكياتو التي تحتوي على نسبة ٢٫٤ ٪ فقط من الدسم في عبوات عملية سريعة التبريد مقارنة بالعبوات الكرتونية.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https://t.co/fWXfY5Z8Q9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- 2018-04-08 18:14:29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Afternoon tea is not complete without your Bonny Evaporated Milk
#Bonny #TeaWithMilk #Delicious #Tasty #Quality #BonnyMilk #EvaporatedMilk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وقت الظهيرة لا يكتمل بدون حليب بوني المبخر 
#بوني #شاي_حليب #لذيذ #السعودية #جودة #بوني_السعودية #شاي_عدني #قليل_الدسم #حليب_مبخر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https://t.co/SKkiLh7Tgs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22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- 2018-04-08 08:55:44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جميع المشاركين بالمسابقة، ومبروك لجميع الفائزين ونتمنى تزويدنا بالمعلومات الشخصية على الرسائل الخاصة 
#بوني #لذيذ #جودة #حليب_بوني #حليب_مبخر #حليب_مكثف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https://t.co/HatR8SXWL4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52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- 2018-04-05 19:11:20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حاول التخمين، اي العبوات هي بوني قهوة مثلجة موكا؟ شاركنا تخمينك بخانة التعليقات 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https://t.co/ghfFqYfLHS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1284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652AA3F-72B5-4186-9680-84AAEC972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Bonny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BB56F-7CAC-4FCE-9046-5539D93FF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52050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0458E6-9ABE-4AF1-9A31-7FED284942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45227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53679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446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3456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365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7182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41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99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- 2018-04-03 20:07:22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نحن ملتزمون بتقديم فوائد وخيرات حليب الأبقار الطازج لعمالئنا، لنوفر لهم ولأحبائهم منتجات غنية بالتغذية والفيتامينات والمعادن.
#بوني #بوني_السعودية #حليب_مبخر #حليب_مكثف #جودة #ثقة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https://t.co/bleJIkFyws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06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- 2018-04-02 17:13:56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الكلمات التي ممكن تكوينها من كلمة بوني؟ شاركونا أجوبتكم بالتعليقات 
#بوني #شاي_حليب #لذيذ #السعودية #جودة #بوني_السعودية #شاي_عدني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https://t.co/8KVIhcvPMQ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21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- 2018-04-01 17:02:05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لمتعة كريمية, قم بإضافة ملعقتي غرف من آيس كريم بنكهة الفانيلا لـ ٢٥٠ مل من قهوة بوني المثلجة 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https://t.co/Ey6ydNwv49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26114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C194699-925A-46BB-A1C8-606D5981F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Bonny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37AB9-52F6-43C0-9BC4-CE5001BFD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50100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23A31-85EC-4A2C-8FF0-CDBDD139A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2FA003-90BD-4DF6-A29A-5D09A631E3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23616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C1B3B-92F7-48CA-B2A7-0DC54A171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B0583-DAAC-455A-9A96-AEB3092E2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9521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20180502_123940</Template>
  <TotalTime>0</TotalTime>
  <Words>1429</Words>
  <Application>Microsoft Office PowerPoint</Application>
  <PresentationFormat>On-screen Show (4:3)</PresentationFormat>
  <Paragraphs>509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Lato</vt:lpstr>
      <vt:lpstr>Calibri</vt:lpstr>
      <vt:lpstr>quintly_template</vt:lpstr>
      <vt:lpstr>Twitter Reports</vt:lpstr>
      <vt:lpstr>Twitter Followers Total | Bonny</vt:lpstr>
      <vt:lpstr>Twitter Key Metrics Table | Bonny</vt:lpstr>
      <vt:lpstr>Twitter Interaction Rate | Bonny</vt:lpstr>
      <vt:lpstr>Own Tweets Table (Top 10) | Bonny - 1 of 2</vt:lpstr>
      <vt:lpstr>Own Tweets Table (Top 10) | Bonny - 2 of 2</vt:lpstr>
      <vt:lpstr>Twitter Followers Change Rate | Bonny</vt:lpstr>
      <vt:lpstr>Twitter Interactions Distribution | Bonny</vt:lpstr>
      <vt:lpstr>Twitter Total Interactions | Bonny</vt:lpstr>
      <vt:lpstr>Twitter Own Tweets By Weekday | Bonny</vt:lpstr>
      <vt:lpstr>Twitter Interaction Distribution + Mentions | Bonny</vt:lpstr>
      <vt:lpstr>TW - Average Interactions Per Tweet (column) | Bonny</vt:lpstr>
      <vt:lpstr>Twitter Tweet Type Distribution | Bonny</vt:lpstr>
      <vt:lpstr>Twitter Mentions Table | Bonny - 1 of 3</vt:lpstr>
      <vt:lpstr>Twitter Mentions Table | Bonny - 2 of 3</vt:lpstr>
      <vt:lpstr>Twitter Mentions Table | Bonny - 3 of 3</vt:lpstr>
      <vt:lpstr>Twitter Hashtag Detection | Bonny - 1 of 3</vt:lpstr>
      <vt:lpstr>Twitter Hashtag Detection | Bonny - 2 of 3</vt:lpstr>
      <vt:lpstr>Twitter Hashtag Detection | Bonny - 3 of 3</vt:lpstr>
      <vt:lpstr>Twitter Followers Change Rate | Bonny</vt:lpstr>
      <vt:lpstr>TW - Key Influencers (top 10) | Bonny</vt:lpstr>
      <vt:lpstr>Twitter Own and Retweeted Tweets Table | Bonny - 1 of 2</vt:lpstr>
      <vt:lpstr>Twitter Own and Retweeted Tweets Table | Bonny - 2 of 2</vt:lpstr>
      <vt:lpstr>Twitter Interaction Rate By Hour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2018-05-02T12:39:41Z</dcterms:created>
  <dcterms:modified xsi:type="dcterms:W3CDTF">2018-05-02T12:40:38Z</dcterms:modified>
</cp:coreProperties>
</file>