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12267</c:v>
                </c:pt>
                <c:pt idx="1">
                  <c:v>12277</c:v>
                </c:pt>
                <c:pt idx="2">
                  <c:v>12286</c:v>
                </c:pt>
                <c:pt idx="3">
                  <c:v>12303</c:v>
                </c:pt>
                <c:pt idx="4">
                  <c:v>12309</c:v>
                </c:pt>
                <c:pt idx="5">
                  <c:v>12317</c:v>
                </c:pt>
                <c:pt idx="6">
                  <c:v>12324</c:v>
                </c:pt>
                <c:pt idx="7">
                  <c:v>12330</c:v>
                </c:pt>
                <c:pt idx="8">
                  <c:v>12327</c:v>
                </c:pt>
                <c:pt idx="9">
                  <c:v>12322</c:v>
                </c:pt>
                <c:pt idx="10">
                  <c:v>12323</c:v>
                </c:pt>
                <c:pt idx="11">
                  <c:v>12324</c:v>
                </c:pt>
                <c:pt idx="12">
                  <c:v>12317</c:v>
                </c:pt>
                <c:pt idx="13">
                  <c:v>12319</c:v>
                </c:pt>
                <c:pt idx="14">
                  <c:v>12321</c:v>
                </c:pt>
                <c:pt idx="15">
                  <c:v>12319</c:v>
                </c:pt>
                <c:pt idx="16">
                  <c:v>12319</c:v>
                </c:pt>
                <c:pt idx="17">
                  <c:v>12317</c:v>
                </c:pt>
                <c:pt idx="18">
                  <c:v>12314</c:v>
                </c:pt>
                <c:pt idx="19">
                  <c:v>12313</c:v>
                </c:pt>
                <c:pt idx="20">
                  <c:v>12311</c:v>
                </c:pt>
                <c:pt idx="21">
                  <c:v>12311</c:v>
                </c:pt>
                <c:pt idx="22">
                  <c:v>12308</c:v>
                </c:pt>
                <c:pt idx="23">
                  <c:v>12310</c:v>
                </c:pt>
                <c:pt idx="24">
                  <c:v>12304</c:v>
                </c:pt>
                <c:pt idx="25">
                  <c:v>12303</c:v>
                </c:pt>
                <c:pt idx="26">
                  <c:v>12304</c:v>
                </c:pt>
                <c:pt idx="27">
                  <c:v>12306</c:v>
                </c:pt>
                <c:pt idx="28">
                  <c:v>12309</c:v>
                </c:pt>
                <c:pt idx="29">
                  <c:v>12305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3-4131-AE0A-BF8B98A96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11304"/>
        <c:axId val="285811960"/>
      </c:lineChart>
      <c:dateAx>
        <c:axId val="285811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1960"/>
        <c:crosses val="autoZero"/>
        <c:auto val="1"/>
        <c:lblOffset val="100"/>
        <c:baseTimeUnit val="days"/>
      </c:dateAx>
      <c:valAx>
        <c:axId val="28581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1.0760577158229001</c:v>
                </c:pt>
                <c:pt idx="1">
                  <c:v>8.9634941329856999E-2</c:v>
                </c:pt>
                <c:pt idx="2">
                  <c:v>5.6998615747902999E-2</c:v>
                </c:pt>
                <c:pt idx="3">
                  <c:v>0</c:v>
                </c:pt>
                <c:pt idx="4">
                  <c:v>4.8756704046806001E-2</c:v>
                </c:pt>
                <c:pt idx="5">
                  <c:v>0</c:v>
                </c:pt>
                <c:pt idx="6">
                  <c:v>0</c:v>
                </c:pt>
                <c:pt idx="7">
                  <c:v>6.4898190962926997E-2</c:v>
                </c:pt>
                <c:pt idx="8">
                  <c:v>0</c:v>
                </c:pt>
                <c:pt idx="9">
                  <c:v>3.2456994482311E-2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8.1280988376818998E-3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05-4A15-9FCC-B752CA65A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143200"/>
        <c:axId val="367945632"/>
      </c:lineChart>
      <c:dateAx>
        <c:axId val="36514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45632"/>
        <c:crosses val="autoZero"/>
        <c:auto val="1"/>
        <c:lblOffset val="100"/>
        <c:baseTimeUnit val="days"/>
      </c:dateAx>
      <c:valAx>
        <c:axId val="36794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14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-8.1512879034887995E-3</c:v>
                </c:pt>
                <c:pt idx="1">
                  <c:v>8.1519523925979998E-2</c:v>
                </c:pt>
                <c:pt idx="2">
                  <c:v>7.3307811354565003E-2</c:v>
                </c:pt>
                <c:pt idx="3">
                  <c:v>0.13836887514244001</c:v>
                </c:pt>
                <c:pt idx="4">
                  <c:v>4.8768593026091003E-2</c:v>
                </c:pt>
                <c:pt idx="5">
                  <c:v>6.4993094483711003E-2</c:v>
                </c:pt>
                <c:pt idx="6">
                  <c:v>5.6832020784281997E-2</c:v>
                </c:pt>
                <c:pt idx="7">
                  <c:v>4.8685491723466E-2</c:v>
                </c:pt>
                <c:pt idx="8">
                  <c:v>-2.4330900243309E-2</c:v>
                </c:pt>
                <c:pt idx="9">
                  <c:v>-4.0561369351829003E-2</c:v>
                </c:pt>
                <c:pt idx="10">
                  <c:v>8.1155656549260994E-3</c:v>
                </c:pt>
                <c:pt idx="11">
                  <c:v>8.1149070843139007E-3</c:v>
                </c:pt>
                <c:pt idx="12">
                  <c:v>-5.6799740344044003E-2</c:v>
                </c:pt>
                <c:pt idx="13">
                  <c:v>1.6237720224081001E-2</c:v>
                </c:pt>
                <c:pt idx="14">
                  <c:v>1.623508401656E-2</c:v>
                </c:pt>
                <c:pt idx="15">
                  <c:v>-1.6232448664881001E-2</c:v>
                </c:pt>
                <c:pt idx="16">
                  <c:v>0</c:v>
                </c:pt>
                <c:pt idx="17">
                  <c:v>-1.623508401656E-2</c:v>
                </c:pt>
                <c:pt idx="18">
                  <c:v>-2.4356580336120998E-2</c:v>
                </c:pt>
                <c:pt idx="19">
                  <c:v>-8.1208380704888995E-3</c:v>
                </c:pt>
                <c:pt idx="20">
                  <c:v>-1.6242995208316E-2</c:v>
                </c:pt>
                <c:pt idx="21">
                  <c:v>0</c:v>
                </c:pt>
                <c:pt idx="22">
                  <c:v>-2.4368450978799E-2</c:v>
                </c:pt>
                <c:pt idx="23">
                  <c:v>1.6249593760156E-2</c:v>
                </c:pt>
                <c:pt idx="24">
                  <c:v>-4.8740861088546E-2</c:v>
                </c:pt>
                <c:pt idx="25">
                  <c:v>-8.1274382314693999E-3</c:v>
                </c:pt>
                <c:pt idx="26">
                  <c:v>8.1280988376818998E-3</c:v>
                </c:pt>
                <c:pt idx="27">
                  <c:v>1.6254876462939001E-2</c:v>
                </c:pt>
                <c:pt idx="28">
                  <c:v>2.4378352023403001E-2</c:v>
                </c:pt>
                <c:pt idx="29">
                  <c:v>-3.2496547241856001E-2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B0-49A8-BA30-F6D945A34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262400"/>
        <c:axId val="379260760"/>
      </c:lineChart>
      <c:dateAx>
        <c:axId val="379262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260760"/>
        <c:crosses val="autoZero"/>
        <c:auto val="1"/>
        <c:lblOffset val="100"/>
        <c:baseTimeUnit val="days"/>
      </c:dateAx>
      <c:valAx>
        <c:axId val="37926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26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69-4BEE-91E7-66202A912D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69-4BEE-91E7-66202A912D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69-4BEE-91E7-66202A912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437264"/>
        <c:axId val="389433656"/>
      </c:barChart>
      <c:catAx>
        <c:axId val="38943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33656"/>
        <c:crosses val="autoZero"/>
        <c:auto val="1"/>
        <c:lblAlgn val="ctr"/>
        <c:lblOffset val="100"/>
        <c:noMultiLvlLbl val="0"/>
      </c:catAx>
      <c:valAx>
        <c:axId val="38943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3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0E-4AE3-A204-207BB172F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82208"/>
        <c:axId val="389383192"/>
      </c:barChart>
      <c:catAx>
        <c:axId val="38938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83192"/>
        <c:crosses val="autoZero"/>
        <c:auto val="1"/>
        <c:lblAlgn val="ctr"/>
        <c:lblOffset val="100"/>
        <c:noMultiLvlLbl val="0"/>
      </c:catAx>
      <c:valAx>
        <c:axId val="38938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8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89-45E6-A54C-20979F2EB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80240"/>
        <c:axId val="389377944"/>
      </c:barChart>
      <c:catAx>
        <c:axId val="38938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77944"/>
        <c:crosses val="autoZero"/>
        <c:auto val="1"/>
        <c:lblAlgn val="ctr"/>
        <c:lblOffset val="100"/>
        <c:noMultiLvlLbl val="0"/>
      </c:catAx>
      <c:valAx>
        <c:axId val="38937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8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A0-4B24-93FD-E31E0E43BA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A0-4B24-93FD-E31E0E43BA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A0-4B24-93FD-E31E0E43B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375976"/>
        <c:axId val="389388440"/>
      </c:barChart>
      <c:catAx>
        <c:axId val="389375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88440"/>
        <c:crosses val="autoZero"/>
        <c:auto val="1"/>
        <c:lblAlgn val="ctr"/>
        <c:lblOffset val="100"/>
        <c:noMultiLvlLbl val="0"/>
      </c:catAx>
      <c:valAx>
        <c:axId val="38938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7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124</c:v>
                </c:pt>
                <c:pt idx="1">
                  <c:v>6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C-4079-9080-4C0DAC5B8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388768"/>
        <c:axId val="389387128"/>
      </c:barChart>
      <c:dateAx>
        <c:axId val="389388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87128"/>
        <c:crosses val="autoZero"/>
        <c:auto val="1"/>
        <c:lblOffset val="100"/>
        <c:baseTimeUnit val="days"/>
      </c:dateAx>
      <c:valAx>
        <c:axId val="38938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8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4-4F74-B760-FC4C905DBF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4-4F74-B760-FC4C905DBF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432016"/>
        <c:axId val="389432344"/>
      </c:barChart>
      <c:catAx>
        <c:axId val="38943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32344"/>
        <c:crosses val="autoZero"/>
        <c:auto val="1"/>
        <c:lblAlgn val="ctr"/>
        <c:lblOffset val="100"/>
        <c:noMultiLvlLbl val="0"/>
      </c:catAx>
      <c:valAx>
        <c:axId val="38943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3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-8.1512879034887995E-3</c:v>
                </c:pt>
                <c:pt idx="1">
                  <c:v>8.1519523925979998E-2</c:v>
                </c:pt>
                <c:pt idx="2">
                  <c:v>7.3307811354565003E-2</c:v>
                </c:pt>
                <c:pt idx="3">
                  <c:v>0.13836887514244001</c:v>
                </c:pt>
                <c:pt idx="4">
                  <c:v>4.8768593026091003E-2</c:v>
                </c:pt>
                <c:pt idx="5">
                  <c:v>6.4993094483711003E-2</c:v>
                </c:pt>
                <c:pt idx="6">
                  <c:v>5.6832020784281997E-2</c:v>
                </c:pt>
                <c:pt idx="7">
                  <c:v>4.8685491723466E-2</c:v>
                </c:pt>
                <c:pt idx="8">
                  <c:v>-2.4330900243309E-2</c:v>
                </c:pt>
                <c:pt idx="9">
                  <c:v>-4.0561369351829003E-2</c:v>
                </c:pt>
                <c:pt idx="10">
                  <c:v>8.1155656549260994E-3</c:v>
                </c:pt>
                <c:pt idx="11">
                  <c:v>8.1149070843139007E-3</c:v>
                </c:pt>
                <c:pt idx="12">
                  <c:v>-5.6799740344044003E-2</c:v>
                </c:pt>
                <c:pt idx="13">
                  <c:v>1.6237720224081001E-2</c:v>
                </c:pt>
                <c:pt idx="14">
                  <c:v>1.623508401656E-2</c:v>
                </c:pt>
                <c:pt idx="15">
                  <c:v>-1.6232448664881001E-2</c:v>
                </c:pt>
                <c:pt idx="16">
                  <c:v>0</c:v>
                </c:pt>
                <c:pt idx="17">
                  <c:v>-1.623508401656E-2</c:v>
                </c:pt>
                <c:pt idx="18">
                  <c:v>-2.4356580336120998E-2</c:v>
                </c:pt>
                <c:pt idx="19">
                  <c:v>-8.1208380704888995E-3</c:v>
                </c:pt>
                <c:pt idx="20">
                  <c:v>-1.6242995208316E-2</c:v>
                </c:pt>
                <c:pt idx="21">
                  <c:v>0</c:v>
                </c:pt>
                <c:pt idx="22">
                  <c:v>-2.4368450978799E-2</c:v>
                </c:pt>
                <c:pt idx="23">
                  <c:v>1.6249593760156E-2</c:v>
                </c:pt>
                <c:pt idx="24">
                  <c:v>-4.8740861088546E-2</c:v>
                </c:pt>
                <c:pt idx="25">
                  <c:v>-8.1274382314693999E-3</c:v>
                </c:pt>
                <c:pt idx="26">
                  <c:v>8.1280988376818998E-3</c:v>
                </c:pt>
                <c:pt idx="27">
                  <c:v>1.6254876462939001E-2</c:v>
                </c:pt>
                <c:pt idx="28">
                  <c:v>2.4378352023403001E-2</c:v>
                </c:pt>
                <c:pt idx="29">
                  <c:v>-3.2496547241856001E-2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A2-420F-836D-3700E9CF0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32560"/>
        <c:axId val="240629936"/>
      </c:lineChart>
      <c:dateAx>
        <c:axId val="24063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29936"/>
        <c:crosses val="autoZero"/>
        <c:auto val="1"/>
        <c:lblOffset val="100"/>
        <c:baseTimeUnit val="days"/>
      </c:dateAx>
      <c:valAx>
        <c:axId val="24062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3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0.10581149275597999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8.1393455966140005E-3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0.58196321015789998</c:v>
                </c:pt>
                <c:pt idx="18">
                  <c:v>2.8487709588149002E-2</c:v>
                </c:pt>
                <c:pt idx="19">
                  <c:v>4.8836073579684003E-2</c:v>
                </c:pt>
                <c:pt idx="20">
                  <c:v>5.6975419176298003E-2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C0-456E-A4F8-EEA816C4A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62736"/>
        <c:axId val="240658800"/>
      </c:lineChart>
      <c:catAx>
        <c:axId val="24066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58800"/>
        <c:crosses val="autoZero"/>
        <c:auto val="1"/>
        <c:lblAlgn val="ctr"/>
        <c:lblOffset val="100"/>
        <c:noMultiLvlLbl val="0"/>
      </c:catAx>
      <c:valAx>
        <c:axId val="24065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6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C44AD-5634-4EF9-8A3B-20601997E9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09B204-00B0-4683-AF39-980D5EE801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B129EA-6D17-4CEC-87CF-2B305BE75F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9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D42F1-8798-4BF4-AD71-14C976039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EE391E-ACA9-4411-B0A8-BC91DA37E7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071262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5BBB6-94E2-4A08-876D-592413B80C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3D32B-8F2F-4890-B310-4A7B543D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962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1EF3D-160A-4772-B1E7-34BB3E63A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9385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5394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157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6735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001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989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205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837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032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934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1357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05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5388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971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761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21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12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5500A8A-2721-4EE1-B7D3-55FF76FD9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5D4-02C6-4F7B-9BBB-92CCECD49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048935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9AEC-3E1A-49BB-80B3-6165A5474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B5083-6170-492C-9C66-53AE57C7DE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99932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59207-714A-4DB1-AC39-78C2FC034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00AA4-75D6-4E84-9FB4-49AEC38C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14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E9F4D-8C2E-41C4-B128-0066E325D5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1329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8673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641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333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671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177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50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- 2018-04-26 12:00:57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الوضع_يحتاج_الحين قهوة بوني المثلجة تبرّد على القلب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😍❄️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راح تجربها اليوم؟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03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- 2018-04-10 18:58:09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تتوفّر بوني قهوة مثلّجة لاتيه ماكياتو التي تحتوي على نسبة ٢٫٤ ٪ فقط من الدسم في عبوات عملية سريعة التبريد مقارنة بالعبوات الكرتونية.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https://t.co/fWXfY5Z8Q9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8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18:14:29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Afternoon tea is not complete without your Bonny Evaporated Milk
#Bonny #TeaWithMilk #Delicious #Tasty #Quality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وقت الظهيرة لا يكتمل بدون حليب بوني المبخر 
#بوني #شاي_حليب #لذيذ #السعودية #جودة #بوني_السعودية #شاي_عدني #قليل_الدسم #حليب_مبخر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https://t.co/SKkiLh7Tgs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72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08:55:44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المشاركين بالمسابقة، ومبروك لجميع الفائزين ونتمنى تزويدنا بالمعلومات الشخصية على الرسائل الخاصة 
#بوني #لذيذ #جودة #حليب_بوني #حليب_مبخر #حليب_مكثف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https://t.co/HatR8SXWL4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4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- 2018-04-05 19:11:20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حاول التخمين، اي العبوات هي بوني قهوة مثلجة موكا؟ شاركنا تخمينك بخانة التعليقات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https://t.co/ghfFqYfLHS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4763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342F89A-0AC4-47C4-9635-007B53E8E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Bonny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E6961-46B8-44B7-9238-204360110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2790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5E46D-5D71-4AFC-8D45-1B81FB4E9F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4295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89447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762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408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850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164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28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- 2018-04-03 20:07:22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ملتزمون بتقديم فوائد وخيرات حليب الأبقار الطازج لعمالئنا، لنوفر لهم ولأحبائهم منتجات غنية بالتغذية والفيتامينات والمعادن.
#بوني #بوني_السعودية #حليب_مبخر #حليب_مكثف #جودة #ثقة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https://t.co/bleJIkFyws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1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- 2018-04-02 17:13:56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الكلمات التي ممكن تكوينها من كلمة بوني؟ شاركونا أجوبتكم بالتعليقات 
#بوني #شاي_حليب #لذيذ #السعودية #جودة #بوني_السعودية #شاي_عدني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https://t.co/8KVIhcvPMQ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25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- 2018-04-01 17:02:05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لمتعة كريمية, قم بإضافة ملعقتي غرف من آيس كريم بنكهة الفانيلا لـ ٢٥٠ مل من قهوة بوني المثلجة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https://t.co/Ey6ydNwv49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0739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9874A87-EF56-4E5A-A2E5-EBA54081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Bonny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F1F4C-D5BE-4DD4-BB62-E71DA6075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155414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D504B-1C67-4C0F-991C-911D45F75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D4879E-30F6-4E9B-9BDC-B39EB2DB71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753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17C4B-BBD1-4C2A-A22F-8E8D2AA41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516DB-D2D8-4E01-B241-8AD53A84A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53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09DF4-2584-42D9-9637-377EF5A76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E38E63-5963-463B-ADC8-CC870E090E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8526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64BB4-8DBB-4315-A081-F4136375F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B3342-922B-4E32-8813-58F66A954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3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84F80-0C1E-4E0A-8C6A-3FDD86343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386E62-3B48-40AC-A0ED-AECA629212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42574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62C85-E6C0-4E86-A3E7-5CD3DD766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BD471-433D-4C5E-A423-8D846EF7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0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07B12-F7C7-41FE-A041-E4B9C195E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BCE71-1916-407D-B840-775662276B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64338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62A9B-8B69-46E2-A508-BD8ACA4D8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F88FE-2535-47B1-BDAA-73EFCA83E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335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4A5C2-B5FE-41E9-9911-06168BE91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Twitter Interaction Distribution + Mentions | Bonny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2127C5-DF0A-41BC-98EF-5F7B299C7A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419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12C8D-896D-4AF6-BD6D-442EC9D46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D320C-5891-4627-B612-D6574BD20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5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D1ED6-48AC-4E92-9F1D-2B620C42B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2F9AEB-F9C7-42C1-B00B-0A5B1227E1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6135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C631E-F244-44BA-9077-F4B0E540B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B9F4D-7E5D-46CD-9A37-B0F3B6F2B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1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B06F-724C-4F63-BED0-D56504CB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C51C25-6264-405E-B94F-B0ADCF9E3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3898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0BEA5-BB89-4D0B-BE8A-E09D928E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C9E5A-67CA-4CE8-84DA-7376CF928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15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7B3A9-590B-4187-8CC9-A638F26F3C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5939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174529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9333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97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582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14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@Azizaksa2030 - 2018-04-23 05:39:16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استلام الجائزة شكراً 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https://t.co/0icx5jsU5b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8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@azizaksa2030 - 2018-04-20 08:00:24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@ladygihan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8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@ta_z0 - 2018-04-18 01:52:14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@miss_qmr1122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اعتقد الموضوع واضح 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@OfficialHe7 - 2018-04-15 19:06:57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تردون متأخر 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08:45:40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- 2018-04-11 00:37:49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افتحو الخاص عشان نرسللكم بياناتنا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82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- 2018-04-11 00:37:15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@azizaksa2030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تم التواصل معك من قبل بوني لاستلام جائزتك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@OfficialHe7 - 2018-04-10 19:56:34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الطائف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04/15/2018 14:40:38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2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@e7sas880 - 2018-04-10 18:58:52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😋😋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94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@ro7eenta - 2018-04-10 14:11:15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اهلين فيك ،مافي شي يزعج غير فتحة الشرب ولا الطعم ممتاز بالنسبه لي اما توفرو سترو مع العلبه او تغيير فتحة الشرب بس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04/10/2018 15:15:02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726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2174A48-3628-42D5-B994-B4DA4E83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Bonny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4DA8E-9E74-4531-B378-62684BE99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67542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27C68-13CA-4FC6-BA35-AC56566751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8582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784394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6343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38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6981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469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12:43:04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@ladygihan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يسعدكك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5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12:24:24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@1moon1439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عقبالك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10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12:24:16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@1moon1439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يبارك بعمرك يارب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91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12:20:48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@ladygihan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مبروووككككك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12:20:32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@azizaksa2030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تعالي ياعزيزه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😍👏👏👏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7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@1moon1439 - 2018-04-08 12:19:57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@azizaksa2030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6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12:08:15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افتحوا الخاص عشان نرسلكم البيانات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😍😍😍😍😍😍😍😍😍😍 
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41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@ladygihan - 2018-04-08 12:05:40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😍😍😍😍😍😍😍😍😍😍😍
😍😍😍😍😍😍😍😍😍😍😍
😍😍😍😍😍😍😍😍😍😍😍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3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@Reem937Al - 2018-04-08 10:10:36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شلون نرسل لكم بياناتنا مغفله الرسايل معكم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1990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47FA35-7B4D-4A92-AF7E-E9E13C3E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Bonny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9CED9E-3EEB-4598-90E5-DF9E50528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913055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3781E-91B0-4317-8E45-1FD8AB507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1442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102181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9853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0157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6069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1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@Reem937Al - 2018-04-08 10:09:14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حلييب بوني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😍🤞🏻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7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@arabian_lover - 2018-04-07 11:54:58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شاء الله.... حتى أنتم عندكم حساب تويتر بعد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54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@21Moxi - 2018-04-07 10:20:11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الجايزه طيب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51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@Khaliied305 - 2018-04-07 01:10:13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توقف انتاجه ولا ايش السالفة مريت أغلب المحلات عنيزة بنده والعثيم والتميم ماحصلته وش السالفة أتوقع أ…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https://t.co/BSlcPUOrSh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43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@22masa11 - 2018-04-06 22:16:41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اليسار هي بوني قهوة مثلجه موكا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95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@D71st - 2018-04-06 21:53:33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أحب قهوتكم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70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@hhhhh2015k - 2018-04-05 19:23:10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@bonny_milk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بوني اختياري هو العلبه اللي ع اليسار البني غامق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🙆❤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824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156B5AA-1DC3-4B53-AB98-8077A841E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Bonny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2EDB5-F083-487A-82F2-DFD68F014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84476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E16BE-5753-48C7-8DD4-9E1EEBA114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9743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72429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761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1484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0491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5492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6881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41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78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#قهوة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5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#لذيذ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2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99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#جودة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0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#بوني_السعودية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05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#قهوة_مثلجة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5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#موكا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0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#لاتيه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4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#مكياتو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49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#شاي_حليب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80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09B239F-2352-4AA6-BAD9-D62FB8FA4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Bonny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DABE0-75C1-4305-91C8-4269B15AD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93261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B61F89-B8FC-48B5-853F-FCACB5AC1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5267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1931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3529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76599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1535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27158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8994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48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#شاي_عدني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58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#حليب_مبخر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0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#حليب_مكثف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7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#ثقة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39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#حليب_بوني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61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44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#TeaWithMilk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68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#Delicious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8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68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414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9B82726-4935-485A-BCA9-D40CB9618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Bonny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6BD51-A92E-4D09-9DEA-43DF1EA04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76378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9BA7F-E2B7-43A3-812E-31257F102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4064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7938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21177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07333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35331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1301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0922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#EvaporatedMilk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56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#قليل_الدسم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27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#الوضع_يحتاج_الحين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355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F08E62-C479-4E00-BC03-5EEBA8FC0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Bonny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DD683-5D94-4BB5-9123-C7416D963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81184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F216-512D-491C-9F35-51B66F7ED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7AF634-CEDC-4246-B649-16F4B2E85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310531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DE9B5-E309-4E73-AC85-C6AE79D8E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74A88-95E8-41DE-BB03-6F1AB014E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671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BDDE19-1147-4649-9964-415A7CE1D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8233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70700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44415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059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6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@FawazRed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75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@mshary_alturkey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71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@Khaliied305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98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@abunaif337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76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@AbdullahBinTur2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4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@fofo_1431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@ro7eenta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3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@Mr_Alhariry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10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80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@arwaalfhead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@bonny_milk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3347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5544A7-EE6F-4004-95C2-9D8D008B1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81D42-87E6-4CC3-B52E-F9BFCEDD3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200022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EB7682-8109-4CC5-BACA-3F7C7752A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19553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99642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877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89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42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7531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155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36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- 2018-04-26 12:00:57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الوضع_يحتاج_الحين قهوة بوني المثلجة تبرّد على القلب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😍❄️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راح تجربها اليوم؟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77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- 2018-04-10 18:58:09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تتوفّر بوني قهوة مثلّجة لاتيه ماكياتو التي تحتوي على نسبة ٢٫٤ ٪ فقط من الدسم في عبوات عملية سريعة التبريد مقارنة بالعبوات الكرتونية.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https://t.co/fWXfY5Z8Q9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71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18:14:29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Afternoon tea is not complete without your Bonny Evaporated Milk
#Bonny #TeaWithMilk #Delicious #Tasty #Quality #BonnyMilk #EvaporatedMilk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وقت الظهيرة لا يكتمل بدون حليب بوني المبخر 
#بوني #شاي_حليب #لذيذ #السعودية #جودة #بوني_السعودية #شاي_عدني #قليل_الدسم #حليب_مبخر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https://t.co/SKkiLh7Tgs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1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- 2018-04-08 08:55:44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المشاركين بالمسابقة، ومبروك لجميع الفائزين ونتمنى تزويدنا بالمعلومات الشخصية على الرسائل الخاصة 
#بوني #لذيذ #جودة #حليب_بوني #حليب_مبخر #حليب_مكثف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https://t.co/HatR8SXWL4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19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- 2018-04-05 19:11:20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حاول التخمين، اي العبوات هي بوني قهوة مثلجة موكا؟ شاركنا تخمينك بخانة التعليقات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https://t.co/ghfFqYfLHS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7371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0258455-D4EF-49AF-A655-BBD14C747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Bonny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FFCC4-E974-4172-9EBC-7DF3CE47A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768148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B04A5-7A39-4576-AD98-BED3C3D87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03427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7510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4465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431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730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154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600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5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- 2018-04-03 20:07:22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ملتزمون بتقديم فوائد وخيرات حليب الأبقار الطازج لعمالئنا، لنوفر لهم ولأحبائهم منتجات غنية بالتغذية والفيتامينات والمعادن.
#بوني #بوني_السعودية #حليب_مبخر #حليب_مكثف #جودة #ثقة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https://t.co/bleJIkFyws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1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- 2018-04-02 17:13:56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الكلمات التي ممكن تكوينها من كلمة بوني؟ شاركونا أجوبتكم بالتعليقات 
#بوني #شاي_حليب #لذيذ #السعودية #جودة #بوني_السعودية #شاي_عدني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https://t.co/8KVIhcvPMQ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9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@bonny_milk - 2018-04-01 17:02:05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لمتعة كريمية, قم بإضافة ملعقتي غرف من آيس كريم بنكهة الفانيلا لـ ٢٥٠ مل من قهوة بوني المثلجة 
#بوني #قهوة #لذيذ #السعودية #جودة #بوني_السعودية  #قهوة_مثلجة #موكا #لاتيه #مكياتو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https://t.co/Ey6ydNwv49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6796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AC3FF21-C9B6-4B0B-98EB-B5572157F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Bonny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FED8B-1FB8-4568-87DD-325CC83DE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79561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4521C-D0D5-4A26-98E7-5F09D43B1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6DB3A4-9191-4FED-8BC2-92FA2CF4BF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1740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CDE06-A175-4D9A-A3F2-2E219B8E1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E65D6-BB07-4CBB-9630-82F9E4B6E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3420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20180502_080952</Template>
  <TotalTime>0</TotalTime>
  <Words>1429</Words>
  <Application>Microsoft Office PowerPoint</Application>
  <PresentationFormat>On-screen Show (4:3)</PresentationFormat>
  <Paragraphs>509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Calibri</vt:lpstr>
      <vt:lpstr>Lato</vt:lpstr>
      <vt:lpstr>Arial</vt:lpstr>
      <vt:lpstr>quintly_template</vt:lpstr>
      <vt:lpstr>Twitter Reports</vt:lpstr>
      <vt:lpstr>Twitter Followers Total | Bonny</vt:lpstr>
      <vt:lpstr>Twitter Key Metrics Table | Bonny</vt:lpstr>
      <vt:lpstr>Twitter Interaction Rate | Bonny</vt:lpstr>
      <vt:lpstr>Own Tweets Table (Top 10) | Bonny - 1 of 2</vt:lpstr>
      <vt:lpstr>Own Tweets Table (Top 10) | Bonny - 2 of 2</vt:lpstr>
      <vt:lpstr>Twitter Followers Change Rate | Bonny</vt:lpstr>
      <vt:lpstr>Twitter Interactions Distribution | Bonny</vt:lpstr>
      <vt:lpstr>Twitter Total Interactions | Bonny</vt:lpstr>
      <vt:lpstr>Twitter Own Tweets By Weekday | Bonny</vt:lpstr>
      <vt:lpstr>Twitter Interaction Distribution + Mentions | Bonny</vt:lpstr>
      <vt:lpstr>TW - Average Interactions Per Tweet (column) | Bonny</vt:lpstr>
      <vt:lpstr>Twitter Tweet Type Distribution | Bonny</vt:lpstr>
      <vt:lpstr>Twitter Mentions Table | Bonny - 1 of 3</vt:lpstr>
      <vt:lpstr>Twitter Mentions Table | Bonny - 2 of 3</vt:lpstr>
      <vt:lpstr>Twitter Mentions Table | Bonny - 3 of 3</vt:lpstr>
      <vt:lpstr>Twitter Hashtag Detection | Bonny - 1 of 3</vt:lpstr>
      <vt:lpstr>Twitter Hashtag Detection | Bonny - 2 of 3</vt:lpstr>
      <vt:lpstr>Twitter Hashtag Detection | Bonny - 3 of 3</vt:lpstr>
      <vt:lpstr>Twitter Followers Change Rate | Bonny</vt:lpstr>
      <vt:lpstr>TW - Key Influencers (top 10) | Bonny</vt:lpstr>
      <vt:lpstr>Twitter Own and Retweeted Tweets Table | Bonny - 1 of 2</vt:lpstr>
      <vt:lpstr>Twitter Own and Retweeted Tweets Table | Bonny - 2 of 2</vt:lpstr>
      <vt:lpstr>Twitter Interaction Rate By Hour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2018-05-02T08:09:53Z</dcterms:created>
  <dcterms:modified xsi:type="dcterms:W3CDTF">2018-05-02T08:10:48Z</dcterms:modified>
</cp:coreProperties>
</file>