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43-47C8-A0BE-1CE59AAA6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43-47C8-A0BE-1CE59AAA6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717752"/>
        <c:axId val="164692568"/>
      </c:barChart>
      <c:catAx>
        <c:axId val="27671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92568"/>
        <c:crosses val="autoZero"/>
        <c:auto val="1"/>
        <c:lblAlgn val="ctr"/>
        <c:lblOffset val="100"/>
        <c:noMultiLvlLbl val="0"/>
      </c:catAx>
      <c:valAx>
        <c:axId val="16469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1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B0647-B8C3-43BF-9F83-7D464A582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E1F13-B4FE-4F39-AC9E-A14BB0EE2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3754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EF3A2-1DE1-41D2-AFCE-EE4FF2EEC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4E2F2-6A0E-4EA7-97F9-46DF7AB4B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794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20180502_080207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2018-05-02T08:02:08Z</dcterms:created>
  <dcterms:modified xsi:type="dcterms:W3CDTF">2018-05-02T08:02:11Z</dcterms:modified>
</cp:coreProperties>
</file>