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6.3439065108513999</c:v>
                </c:pt>
                <c:pt idx="1">
                  <c:v>6.7195325542570998</c:v>
                </c:pt>
                <c:pt idx="6">
                  <c:v>9.0706733444629997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9-4217-AF94-5081DA464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961288"/>
        <c:axId val="144399976"/>
      </c:barChart>
      <c:catAx>
        <c:axId val="27296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99976"/>
        <c:crosses val="autoZero"/>
        <c:auto val="1"/>
        <c:lblAlgn val="ctr"/>
        <c:lblOffset val="100"/>
        <c:noMultiLvlLbl val="0"/>
      </c:catAx>
      <c:valAx>
        <c:axId val="14439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6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EAC18-DEEB-47C2-88BB-8BA73C24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6948C0-C870-495D-8A78-3D6DBF1BAA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1750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3B2B7-0D2C-4682-B0DF-CF15AA713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FF199-F40F-4F6C-A17A-139783F8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88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20180502_080011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Bonny</dc:title>
  <dc:creator>Administrator</dc:creator>
  <cp:lastModifiedBy>Administrator</cp:lastModifiedBy>
  <cp:revision>1</cp:revision>
  <dcterms:created xsi:type="dcterms:W3CDTF">2018-05-02T08:00:11Z</dcterms:created>
  <dcterms:modified xsi:type="dcterms:W3CDTF">2018-05-02T08:00:15Z</dcterms:modified>
</cp:coreProperties>
</file>