
<file path=[Content_Types].xml><?xml version="1.0" encoding="utf-8"?>
<Types xmlns="http://schemas.openxmlformats.org/package/2006/content-types">
  <Default Extension="png" ContentType="image/png"/>
  <Default Extension="jpeg" ContentType="image/jpeg"/>
  <Default Extension="rels" ContentType="application/vnd.openxmlformats-package.relationships+xml"/>
  <Default Extension="xml" ContentType="application/xml"/>
  <Default Extension="xlsx" ContentType="application/vnd.openxmlformats-officedocument.spreadsheetml.sheet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12.xml" ContentType="application/vnd.openxmlformats-officedocument.presentationml.slideLayout+xml"/>
  <Override PartName="/ppt/slideLayouts/slideLayout13.xml" ContentType="application/vnd.openxmlformats-officedocument.presentationml.slideLayout+xml"/>
  <Override PartName="/ppt/charts/chart1.xml" ContentType="application/vnd.openxmlformats-officedocument.drawingml.chart+xml"/>
  <Override PartName="/ppt/charts/style1.xml" ContentType="application/vnd.ms-office.chartstyle+xml"/>
  <Override PartName="/ppt/charts/colors1.xml" ContentType="application/vnd.ms-office.chartcolorstyl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embedTrueTypeFonts="1" saveSubsetFonts="1">
  <p:sldMasterIdLst>
    <p:sldMasterId id="2147483660" r:id="rId1"/>
  </p:sldMasterIdLst>
  <p:sldIdLst>
    <p:sldId id="256" r:id="rId2"/>
  </p:sldIdLst>
  <p:sldSz cx="9144000" cy="6858000" type="screen4x3"/>
  <p:notesSz cx="6858000" cy="9144000"/>
  <p:defaultTextStyle>
    <a:defPPr>
      <a:defRPr lang="en-U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>
        <p15:guide id="1" orient="horz" pos="2160">
          <p15:clr>
            <a:srgbClr val="A4A3A4"/>
          </p15:clr>
        </p15:guide>
        <p15:guide id="2" pos="2880">
          <p15:clr>
            <a:srgbClr val="A4A3A4"/>
          </p15:clr>
        </p15:guide>
      </p15:sldGuideLst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clrMru>
    <a:srgbClr val="00A9F4"/>
    <a:srgbClr val="C0C0C0"/>
    <a:srgbClr val="5F5F5F"/>
    <a:srgbClr val="00AEF4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>
  <a:tblStyle styleId="{5C22544A-7EE6-4342-B048-85BDC9FD1C3A}" styleName="Medium Style 2 - Accent 1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1">
              <a:tint val="20000"/>
            </a:schemeClr>
          </a:solidFill>
        </a:fill>
      </a:tcStyle>
    </a:wholeTbl>
    <a:band1H>
      <a:tcStyle>
        <a:tcBdr/>
        <a:fill>
          <a:solidFill>
            <a:schemeClr val="accent1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1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1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1"/>
          </a:solidFill>
        </a:fill>
      </a:tcStyle>
    </a:firstRow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horzBarState="maximized">
    <p:restoredLeft sz="18969" autoAdjust="0"/>
    <p:restoredTop sz="96405"/>
  </p:normalViewPr>
  <p:slideViewPr>
    <p:cSldViewPr snapToGrid="0">
      <p:cViewPr varScale="1">
        <p:scale>
          <a:sx n="75" d="100"/>
          <a:sy n="75" d="100"/>
        </p:scale>
        <p:origin x="288" y="72"/>
      </p:cViewPr>
      <p:guideLst>
        <p:guide orient="horz" pos="2160"/>
        <p:guide pos="2880"/>
      </p:guideLst>
    </p:cSldViewPr>
  </p:slideViewPr>
  <p:notesTextViewPr>
    <p:cViewPr>
      <p:scale>
        <a:sx n="1" d="1"/>
        <a:sy n="1" d="1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3" Type="http://schemas.openxmlformats.org/officeDocument/2006/relationships/presProps" Target="presProps.xml"/><Relationship Id="rId2" Type="http://schemas.openxmlformats.org/officeDocument/2006/relationships/slide" Target="slides/slide1.xml"/><Relationship Id="rId1" Type="http://schemas.openxmlformats.org/officeDocument/2006/relationships/slideMaster" Target="slideMasters/slideMaster1.xml"/><Relationship Id="rId6" Type="http://schemas.openxmlformats.org/officeDocument/2006/relationships/tableStyles" Target="tableStyles.xml"/><Relationship Id="rId5" Type="http://schemas.openxmlformats.org/officeDocument/2006/relationships/theme" Target="theme/theme1.xml"/><Relationship Id="rId4" Type="http://schemas.openxmlformats.org/officeDocument/2006/relationships/viewProps" Target="viewProps.xml"/></Relationships>
</file>

<file path=ppt/charts/_rels/chart1.xml.rels><?xml version="1.0" encoding="UTF-8" standalone="yes"?>
<Relationships xmlns="http://schemas.openxmlformats.org/package/2006/relationships"><Relationship Id="rId3" Type="http://schemas.openxmlformats.org/officeDocument/2006/relationships/package" Target="../embeddings/Microsoft_Excel_Worksheet.xlsx"/><Relationship Id="rId2" Type="http://schemas.microsoft.com/office/2011/relationships/chartColorStyle" Target="colors1.xml"/><Relationship Id="rId1" Type="http://schemas.microsoft.com/office/2011/relationships/chartStyle" Target="style1.xml"/></Relationships>
</file>

<file path=ppt/charts/chart1.xml><?xml version="1.0" encoding="utf-8"?>
<c:chartSpace xmlns:c="http://schemas.openxmlformats.org/drawingml/2006/chart" xmlns:a="http://schemas.openxmlformats.org/drawingml/2006/main" xmlns:r="http://schemas.openxmlformats.org/officeDocument/2006/relationships" xmlns:c16r2="http://schemas.microsoft.com/office/drawing/2015/06/chart">
  <c:date1904 val="0"/>
  <c:lang val="en-US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hart>
    <c:autoTitleDeleted val="1"/>
    <c:plotArea>
      <c:layout/>
      <c:lineChart>
        <c:grouping val="standard"/>
        <c:varyColors val="0"/>
        <c:ser>
          <c:idx val="0"/>
          <c:order val="0"/>
          <c:tx>
            <c:strRef>
              <c:f>Sheet1!$B$1</c:f>
              <c:strCache>
                <c:ptCount val="1"/>
                <c:pt idx="0">
                  <c:v>bonnymilk</c:v>
                </c:pt>
              </c:strCache>
            </c:strRef>
          </c:tx>
          <c:spPr>
            <a:ln w="28575" cap="rnd">
              <a:solidFill>
                <a:schemeClr val="accent1"/>
              </a:solidFill>
              <a:round/>
            </a:ln>
            <a:effectLst/>
          </c:spPr>
          <c:marker>
            <c:symbol val="none"/>
          </c:marker>
          <c:cat>
            <c:numRef>
              <c:f>Sheet1!$A$2:$A$25</c:f>
              <c:numCache>
                <c:formatCode>General</c:formatCode>
                <c:ptCount val="24"/>
                <c:pt idx="0">
                  <c:v>0</c:v>
                </c:pt>
                <c:pt idx="1">
                  <c:v>1</c:v>
                </c:pt>
                <c:pt idx="2">
                  <c:v>2</c:v>
                </c:pt>
                <c:pt idx="3">
                  <c:v>3</c:v>
                </c:pt>
                <c:pt idx="4">
                  <c:v>4</c:v>
                </c:pt>
                <c:pt idx="5">
                  <c:v>5</c:v>
                </c:pt>
                <c:pt idx="6">
                  <c:v>6</c:v>
                </c:pt>
                <c:pt idx="7">
                  <c:v>7</c:v>
                </c:pt>
                <c:pt idx="8">
                  <c:v>8</c:v>
                </c:pt>
                <c:pt idx="9">
                  <c:v>9</c:v>
                </c:pt>
                <c:pt idx="10">
                  <c:v>10</c:v>
                </c:pt>
                <c:pt idx="11">
                  <c:v>11</c:v>
                </c:pt>
                <c:pt idx="12">
                  <c:v>12</c:v>
                </c:pt>
                <c:pt idx="13">
                  <c:v>13</c:v>
                </c:pt>
                <c:pt idx="14">
                  <c:v>14</c:v>
                </c:pt>
                <c:pt idx="15">
                  <c:v>15</c:v>
                </c:pt>
                <c:pt idx="16">
                  <c:v>16</c:v>
                </c:pt>
                <c:pt idx="17">
                  <c:v>17</c:v>
                </c:pt>
                <c:pt idx="18">
                  <c:v>18</c:v>
                </c:pt>
                <c:pt idx="19">
                  <c:v>19</c:v>
                </c:pt>
                <c:pt idx="20">
                  <c:v>20</c:v>
                </c:pt>
                <c:pt idx="21">
                  <c:v>21</c:v>
                </c:pt>
                <c:pt idx="22">
                  <c:v>22</c:v>
                </c:pt>
                <c:pt idx="23">
                  <c:v>23</c:v>
                </c:pt>
              </c:numCache>
            </c:numRef>
          </c:cat>
          <c:val>
            <c:numRef>
              <c:f>Sheet1!$B$2:$B$25</c:f>
              <c:numCache>
                <c:formatCode>General</c:formatCode>
                <c:ptCount val="24"/>
                <c:pt idx="0">
                  <c:v>0</c:v>
                </c:pt>
                <c:pt idx="1">
                  <c:v>0</c:v>
                </c:pt>
                <c:pt idx="2">
                  <c:v>0</c:v>
                </c:pt>
                <c:pt idx="3">
                  <c:v>0</c:v>
                </c:pt>
                <c:pt idx="4">
                  <c:v>0</c:v>
                </c:pt>
                <c:pt idx="5">
                  <c:v>0</c:v>
                </c:pt>
                <c:pt idx="6">
                  <c:v>0</c:v>
                </c:pt>
                <c:pt idx="7">
                  <c:v>0</c:v>
                </c:pt>
                <c:pt idx="8">
                  <c:v>0</c:v>
                </c:pt>
                <c:pt idx="9">
                  <c:v>11.936560934891</c:v>
                </c:pt>
                <c:pt idx="10">
                  <c:v>0</c:v>
                </c:pt>
                <c:pt idx="11">
                  <c:v>0</c:v>
                </c:pt>
                <c:pt idx="12">
                  <c:v>0</c:v>
                </c:pt>
                <c:pt idx="13">
                  <c:v>0</c:v>
                </c:pt>
                <c:pt idx="14">
                  <c:v>0</c:v>
                </c:pt>
                <c:pt idx="15">
                  <c:v>0</c:v>
                </c:pt>
                <c:pt idx="16">
                  <c:v>0</c:v>
                </c:pt>
                <c:pt idx="17">
                  <c:v>7.2621035058430996</c:v>
                </c:pt>
                <c:pt idx="18">
                  <c:v>7.6377295492487001</c:v>
                </c:pt>
                <c:pt idx="19">
                  <c:v>0</c:v>
                </c:pt>
                <c:pt idx="20">
                  <c:v>5.2587646076794998</c:v>
                </c:pt>
                <c:pt idx="21">
                  <c:v>0</c:v>
                </c:pt>
                <c:pt idx="22">
                  <c:v>0</c:v>
                </c:pt>
                <c:pt idx="23">
                  <c:v>0</c:v>
                </c:pt>
              </c:numCache>
            </c:numRef>
          </c:val>
          <c:smooth val="0"/>
          <c:extLst>
            <c:ext xmlns:c16="http://schemas.microsoft.com/office/drawing/2014/chart" uri="{C3380CC4-5D6E-409C-BE32-E72D297353CC}">
              <c16:uniqueId val="{00000000-E152-4228-B08D-42E768A4543F}"/>
            </c:ext>
          </c:extLst>
        </c:ser>
        <c:dLbls>
          <c:showLegendKey val="0"/>
          <c:showVal val="0"/>
          <c:showCatName val="0"/>
          <c:showSerName val="0"/>
          <c:showPercent val="0"/>
          <c:showBubbleSize val="0"/>
        </c:dLbls>
        <c:smooth val="0"/>
        <c:axId val="273597104"/>
        <c:axId val="273599728"/>
      </c:lineChart>
      <c:catAx>
        <c:axId val="273597104"/>
        <c:scaling>
          <c:orientation val="minMax"/>
        </c:scaling>
        <c:delete val="0"/>
        <c:axPos val="b"/>
        <c:numFmt formatCode="General" sourceLinked="1"/>
        <c:majorTickMark val="none"/>
        <c:minorTickMark val="none"/>
        <c:tickLblPos val="nextTo"/>
        <c:spPr>
          <a:noFill/>
          <a:ln w="9525" cap="flat" cmpd="sng" algn="ctr">
            <a:solidFill>
              <a:schemeClr val="tx1">
                <a:lumMod val="15000"/>
                <a:lumOff val="85000"/>
              </a:schemeClr>
            </a:solidFill>
            <a:round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1197" b="0" i="0" u="none" strike="noStrike" kern="1200" baseline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pPr>
            <a:endParaRPr lang="en-US"/>
          </a:p>
        </c:txPr>
        <c:crossAx val="273599728"/>
        <c:crosses val="autoZero"/>
        <c:auto val="1"/>
        <c:lblAlgn val="ctr"/>
        <c:lblOffset val="100"/>
        <c:noMultiLvlLbl val="0"/>
      </c:catAx>
      <c:valAx>
        <c:axId val="273599728"/>
        <c:scaling>
          <c:orientation val="minMax"/>
        </c:scaling>
        <c:delete val="0"/>
        <c:axPos val="l"/>
        <c:majorGridlines>
          <c:spPr>
            <a:ln w="9525" cap="flat" cmpd="sng" algn="ctr">
              <a:solidFill>
                <a:schemeClr val="tx1">
                  <a:lumMod val="15000"/>
                  <a:lumOff val="85000"/>
                </a:schemeClr>
              </a:solidFill>
              <a:round/>
            </a:ln>
            <a:effectLst/>
          </c:spPr>
        </c:majorGridlines>
        <c:numFmt formatCode="General" sourceLinked="1"/>
        <c:majorTickMark val="none"/>
        <c:minorTickMark val="none"/>
        <c:tickLblPos val="nextTo"/>
        <c:spPr>
          <a:noFill/>
          <a:ln>
            <a:noFill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1197" b="0" i="0" u="none" strike="noStrike" kern="1200" baseline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pPr>
            <a:endParaRPr lang="en-US"/>
          </a:p>
        </c:txPr>
        <c:crossAx val="273597104"/>
        <c:crosses val="autoZero"/>
        <c:crossBetween val="between"/>
      </c:valAx>
      <c:spPr>
        <a:noFill/>
        <a:ln>
          <a:noFill/>
        </a:ln>
        <a:effectLst/>
      </c:spPr>
    </c:plotArea>
    <c:legend>
      <c:legendPos val="b"/>
      <c:overlay val="0"/>
      <c:spPr>
        <a:noFill/>
        <a:ln>
          <a:noFill/>
        </a:ln>
        <a:effectLst/>
      </c:spPr>
      <c:txPr>
        <a:bodyPr rot="0" spcFirstLastPara="1" vertOverflow="ellipsis" vert="horz" wrap="square" anchor="ctr" anchorCtr="1"/>
        <a:lstStyle/>
        <a:p>
          <a:pPr>
            <a:defRPr sz="1197" b="0" i="0" u="none" strike="noStrike" kern="1200" baseline="0">
              <a:solidFill>
                <a:schemeClr val="tx1">
                  <a:lumMod val="65000"/>
                  <a:lumOff val="35000"/>
                </a:schemeClr>
              </a:solidFill>
              <a:latin typeface="+mn-lt"/>
              <a:ea typeface="+mn-ea"/>
              <a:cs typeface="+mn-cs"/>
            </a:defRPr>
          </a:pPr>
          <a:endParaRPr lang="en-US"/>
        </a:p>
      </c:txPr>
    </c:legend>
    <c:plotVisOnly val="1"/>
    <c:dispBlanksAs val="gap"/>
    <c:extLst>
      <c:ext xmlns:c16r3="http://schemas.microsoft.com/office/drawing/2017/03/chart" uri="{56B9EC1D-385E-4148-901F-78D8002777C0}">
        <c16r3:dataDisplayOptions16>
          <c16r3:dispNaAsBlank val="1"/>
        </c16r3:dataDisplayOptions16>
      </c:ext>
    </c:extLst>
    <c:showDLblsOverMax val="0"/>
  </c:chart>
  <c:spPr>
    <a:noFill/>
    <a:ln>
      <a:noFill/>
    </a:ln>
    <a:effectLst/>
  </c:spPr>
  <c:txPr>
    <a:bodyPr/>
    <a:lstStyle/>
    <a:p>
      <a:pPr>
        <a:defRPr/>
      </a:pPr>
      <a:endParaRPr lang="en-US"/>
    </a:p>
  </c:txPr>
  <c:externalData r:id="rId3">
    <c:autoUpdate val="0"/>
  </c:externalData>
</c:chartSpace>
</file>

<file path=ppt/charts/colors1.xml><?xml version="1.0" encoding="utf-8"?>
<cs:colorStyle xmlns:cs="http://schemas.microsoft.com/office/drawing/2012/chartStyle" xmlns:a="http://schemas.openxmlformats.org/drawingml/2006/main" meth="cycle" id="10">
  <a:schemeClr val="accent1"/>
  <a:schemeClr val="accent2"/>
  <a:schemeClr val="accent3"/>
  <a:schemeClr val="accent4"/>
  <a:schemeClr val="accent5"/>
  <a:schemeClr val="accent6"/>
  <cs:variation/>
  <cs:variation>
    <a:lumMod val="60000"/>
  </cs:variation>
  <cs:variation>
    <a:lumMod val="80000"/>
    <a:lumOff val="20000"/>
  </cs:variation>
  <cs:variation>
    <a:lumMod val="80000"/>
  </cs:variation>
  <cs:variation>
    <a:lumMod val="60000"/>
    <a:lumOff val="40000"/>
  </cs:variation>
  <cs:variation>
    <a:lumMod val="50000"/>
  </cs:variation>
  <cs:variation>
    <a:lumMod val="70000"/>
    <a:lumOff val="30000"/>
  </cs:variation>
  <cs:variation>
    <a:lumMod val="70000"/>
  </cs:variation>
  <cs:variation>
    <a:lumMod val="50000"/>
    <a:lumOff val="50000"/>
  </cs:variation>
</cs:colorStyle>
</file>

<file path=ppt/charts/style1.xml><?xml version="1.0" encoding="utf-8"?>
<cs:chartStyle xmlns:cs="http://schemas.microsoft.com/office/drawing/2012/chartStyle" xmlns:a="http://schemas.openxmlformats.org/drawingml/2006/main" id="227">
  <cs:axisTitle>
    <cs:lnRef idx="0"/>
    <cs:fillRef idx="0"/>
    <cs:effectRef idx="0"/>
    <cs:fontRef idx="minor">
      <a:schemeClr val="tx1">
        <a:lumMod val="65000"/>
        <a:lumOff val="35000"/>
      </a:schemeClr>
    </cs:fontRef>
    <cs:defRPr sz="1330" kern="1200"/>
  </cs:axisTitle>
  <cs:categoryAxis>
    <cs:lnRef idx="0"/>
    <cs:fillRef idx="0"/>
    <cs:effectRef idx="0"/>
    <cs:fontRef idx="minor">
      <a:schemeClr val="tx1">
        <a:lumMod val="65000"/>
        <a:lumOff val="35000"/>
      </a:schemeClr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7" kern="1200"/>
  </cs:categoryAxis>
  <cs:chartArea mods="allowNoFillOverride allowNoLineOverride">
    <cs:lnRef idx="0"/>
    <cs:fillRef idx="0"/>
    <cs:effectRef idx="0"/>
    <cs:fontRef idx="minor">
      <a:schemeClr val="tx1"/>
    </cs:fontRef>
    <cs:spPr>
      <a:solidFill>
        <a:schemeClr val="bg1"/>
      </a:solidFill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330" kern="1200"/>
  </cs:chartArea>
  <cs:dataLabel>
    <cs:lnRef idx="0"/>
    <cs:fillRef idx="0"/>
    <cs:effectRef idx="0"/>
    <cs:fontRef idx="minor">
      <a:schemeClr val="tx1">
        <a:lumMod val="75000"/>
        <a:lumOff val="25000"/>
      </a:schemeClr>
    </cs:fontRef>
    <cs:defRPr sz="1197" kern="1200"/>
  </cs:dataLabel>
  <cs:dataLabelCallout>
    <cs:lnRef idx="0"/>
    <cs:fillRef idx="0"/>
    <cs:effectRef idx="0"/>
    <cs:fontRef idx="minor">
      <a:schemeClr val="dk1">
        <a:lumMod val="65000"/>
        <a:lumOff val="35000"/>
      </a:schemeClr>
    </cs:fontRef>
    <cs:spPr>
      <a:solidFill>
        <a:schemeClr val="lt1"/>
      </a:solidFill>
      <a:ln>
        <a:solidFill>
          <a:schemeClr val="dk1">
            <a:lumMod val="25000"/>
            <a:lumOff val="75000"/>
          </a:schemeClr>
        </a:solidFill>
      </a:ln>
    </cs:spPr>
    <cs:defRPr sz="1197" kern="1200"/>
    <cs:bodyPr rot="0" spcFirstLastPara="1" vertOverflow="clip" horzOverflow="clip" vert="horz" wrap="square" lIns="36576" tIns="18288" rIns="36576" bIns="18288" anchor="ctr" anchorCtr="1">
      <a:spAutoFit/>
    </cs:bodyPr>
  </cs:dataLabelCallout>
  <cs:dataPoint>
    <cs:lnRef idx="0"/>
    <cs:fillRef idx="1">
      <cs:styleClr val="auto"/>
    </cs:fillRef>
    <cs:effectRef idx="0"/>
    <cs:fontRef idx="minor">
      <a:schemeClr val="tx1"/>
    </cs:fontRef>
    <cs:spPr>
      <a:solidFill>
        <a:schemeClr val="phClr"/>
      </a:solidFill>
    </cs:spPr>
  </cs:dataPoint>
  <cs:dataPoint3D>
    <cs:lnRef idx="0"/>
    <cs:fillRef idx="1">
      <cs:styleClr val="auto"/>
    </cs:fillRef>
    <cs:effectRef idx="0"/>
    <cs:fontRef idx="minor">
      <a:schemeClr val="tx1"/>
    </cs:fontRef>
    <cs:spPr>
      <a:solidFill>
        <a:schemeClr val="phClr"/>
      </a:solidFill>
    </cs:spPr>
  </cs:dataPoint3D>
  <cs:dataPointLine>
    <cs:lnRef idx="0">
      <cs:styleClr val="auto"/>
    </cs:lnRef>
    <cs:fillRef idx="1"/>
    <cs:effectRef idx="0"/>
    <cs:fontRef idx="minor">
      <a:schemeClr val="tx1"/>
    </cs:fontRef>
    <cs:spPr>
      <a:ln w="28575" cap="rnd">
        <a:solidFill>
          <a:schemeClr val="phClr"/>
        </a:solidFill>
        <a:round/>
      </a:ln>
    </cs:spPr>
  </cs:dataPointLine>
  <cs:dataPointMarker>
    <cs:lnRef idx="0">
      <cs:styleClr val="auto"/>
    </cs:lnRef>
    <cs:fillRef idx="1">
      <cs:styleClr val="auto"/>
    </cs:fillRef>
    <cs:effectRef idx="0"/>
    <cs:fontRef idx="minor">
      <a:schemeClr val="tx1"/>
    </cs:fontRef>
    <cs:spPr>
      <a:solidFill>
        <a:schemeClr val="phClr"/>
      </a:solidFill>
      <a:ln w="9525">
        <a:solidFill>
          <a:schemeClr val="phClr"/>
        </a:solidFill>
      </a:ln>
    </cs:spPr>
  </cs:dataPointMarker>
  <cs:dataPointMarkerLayout symbol="circle" size="5"/>
  <cs:dataPointWireframe>
    <cs:lnRef idx="0">
      <cs:styleClr val="auto"/>
    </cs:lnRef>
    <cs:fillRef idx="1"/>
    <cs:effectRef idx="0"/>
    <cs:fontRef idx="minor">
      <a:schemeClr val="tx1"/>
    </cs:fontRef>
    <cs:spPr>
      <a:ln w="9525" cap="rnd">
        <a:solidFill>
          <a:schemeClr val="phClr"/>
        </a:solidFill>
        <a:round/>
      </a:ln>
    </cs:spPr>
  </cs:dataPointWireframe>
  <cs:dataTable>
    <cs:lnRef idx="0"/>
    <cs:fillRef idx="0"/>
    <cs:effectRef idx="0"/>
    <cs:fontRef idx="minor">
      <a:schemeClr val="tx1">
        <a:lumMod val="65000"/>
        <a:lumOff val="35000"/>
      </a:schemeClr>
    </cs:fontRef>
    <cs:spPr>
      <a:noFill/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7" kern="1200"/>
  </cs:dataTable>
  <cs:downBar>
    <cs:lnRef idx="0"/>
    <cs:fillRef idx="0"/>
    <cs:effectRef idx="0"/>
    <cs:fontRef idx="minor">
      <a:schemeClr val="dk1"/>
    </cs:fontRef>
    <cs:spPr>
      <a:solidFill>
        <a:schemeClr val="dk1">
          <a:lumMod val="65000"/>
          <a:lumOff val="35000"/>
        </a:schemeClr>
      </a:solidFill>
      <a:ln w="9525">
        <a:solidFill>
          <a:schemeClr val="tx1">
            <a:lumMod val="65000"/>
            <a:lumOff val="35000"/>
          </a:schemeClr>
        </a:solidFill>
      </a:ln>
    </cs:spPr>
  </cs:downBar>
  <cs:drop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dropLine>
  <cs:errorBa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errorBar>
  <cs:floor>
    <cs:lnRef idx="0"/>
    <cs:fillRef idx="0"/>
    <cs:effectRef idx="0"/>
    <cs:fontRef idx="minor">
      <a:schemeClr val="tx1"/>
    </cs:fontRef>
    <cs:spPr>
      <a:noFill/>
      <a:ln>
        <a:noFill/>
      </a:ln>
    </cs:spPr>
  </cs:floor>
  <cs:gridlineMaj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</cs:gridlineMajor>
  <cs:gridlineMin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5000"/>
            <a:lumOff val="95000"/>
          </a:schemeClr>
        </a:solidFill>
        <a:round/>
      </a:ln>
    </cs:spPr>
  </cs:gridlineMinor>
  <cs:hiLo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75000"/>
            <a:lumOff val="25000"/>
          </a:schemeClr>
        </a:solidFill>
        <a:round/>
      </a:ln>
    </cs:spPr>
  </cs:hiLoLine>
  <cs:leader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leaderLine>
  <cs:legend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legend>
  <cs:plotArea mods="allowNoFillOverride allowNoLineOverride">
    <cs:lnRef idx="0"/>
    <cs:fillRef idx="0"/>
    <cs:effectRef idx="0"/>
    <cs:fontRef idx="minor">
      <a:schemeClr val="tx1"/>
    </cs:fontRef>
  </cs:plotArea>
  <cs:plotArea3D mods="allowNoFillOverride allowNoLineOverride">
    <cs:lnRef idx="0"/>
    <cs:fillRef idx="0"/>
    <cs:effectRef idx="0"/>
    <cs:fontRef idx="minor">
      <a:schemeClr val="tx1"/>
    </cs:fontRef>
  </cs:plotArea3D>
  <cs:seriesAxis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seriesAxis>
  <cs:series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seriesLine>
  <cs:title>
    <cs:lnRef idx="0"/>
    <cs:fillRef idx="0"/>
    <cs:effectRef idx="0"/>
    <cs:fontRef idx="minor">
      <a:schemeClr val="tx1">
        <a:lumMod val="65000"/>
        <a:lumOff val="35000"/>
      </a:schemeClr>
    </cs:fontRef>
    <cs:defRPr sz="1862" b="0" kern="1200" spc="0" baseline="0"/>
  </cs:title>
  <cs:trendline>
    <cs:lnRef idx="0">
      <cs:styleClr val="auto"/>
    </cs:lnRef>
    <cs:fillRef idx="0"/>
    <cs:effectRef idx="0"/>
    <cs:fontRef idx="minor">
      <a:schemeClr val="tx1"/>
    </cs:fontRef>
    <cs:spPr>
      <a:ln w="19050" cap="rnd">
        <a:solidFill>
          <a:schemeClr val="phClr"/>
        </a:solidFill>
        <a:prstDash val="sysDot"/>
      </a:ln>
    </cs:spPr>
  </cs:trendline>
  <cs:trendlineLabel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trendlineLabel>
  <cs:upBar>
    <cs:lnRef idx="0"/>
    <cs:fillRef idx="0"/>
    <cs:effectRef idx="0"/>
    <cs:fontRef idx="minor">
      <a:schemeClr val="dk1"/>
    </cs:fontRef>
    <cs:spPr>
      <a:solidFill>
        <a:schemeClr val="lt1"/>
      </a:solidFill>
      <a:ln w="9525">
        <a:solidFill>
          <a:schemeClr val="tx1">
            <a:lumMod val="15000"/>
            <a:lumOff val="85000"/>
          </a:schemeClr>
        </a:solidFill>
      </a:ln>
    </cs:spPr>
  </cs:upBar>
  <cs:valueAxis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valueAxis>
  <cs:wall>
    <cs:lnRef idx="0"/>
    <cs:fillRef idx="0"/>
    <cs:effectRef idx="0"/>
    <cs:fontRef idx="minor">
      <a:schemeClr val="tx1"/>
    </cs:fontRef>
    <cs:spPr>
      <a:noFill/>
      <a:ln>
        <a:noFill/>
      </a:ln>
    </cs:spPr>
  </cs:wall>
</cs:chartStyle>
</file>

<file path=ppt/slideLayouts/_rels/slideLayout1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png"/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png"/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png"/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quintlyDec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shboardName"/>
          <p:cNvSpPr>
            <a:spLocks noGrp="1"/>
          </p:cNvSpPr>
          <p:nvPr>
            <p:ph type="ctrTitle" hasCustomPrompt="1"/>
          </p:nvPr>
        </p:nvSpPr>
        <p:spPr>
          <a:xfrm>
            <a:off x="465172" y="1410762"/>
            <a:ext cx="3183556" cy="495797"/>
          </a:xfrm>
        </p:spPr>
        <p:txBody>
          <a:bodyPr anchor="b"/>
          <a:lstStyle>
            <a:lvl1pPr algn="l">
              <a:defRPr b="1">
                <a:solidFill>
                  <a:srgbClr val="00A9F4"/>
                </a:solidFill>
                <a:latin typeface="Lato" charset="0"/>
                <a:ea typeface="Lato" charset="0"/>
                <a:cs typeface="Lato" charset="0"/>
              </a:defRPr>
            </a:lvl1pPr>
          </a:lstStyle>
          <a:p>
            <a:r>
              <a:rPr lang="de-DE" dirty="0" err="1"/>
              <a:t>dashboardName</a:t>
            </a:r>
            <a:endParaRPr lang="de-DE" dirty="0"/>
          </a:p>
        </p:txBody>
      </p:sp>
      <p:sp>
        <p:nvSpPr>
          <p:cNvPr id="3" name="Page Name"/>
          <p:cNvSpPr>
            <a:spLocks noGrp="1"/>
          </p:cNvSpPr>
          <p:nvPr>
            <p:ph type="subTitle" idx="1" hasCustomPrompt="1"/>
          </p:nvPr>
        </p:nvSpPr>
        <p:spPr>
          <a:xfrm>
            <a:off x="465172" y="1945059"/>
            <a:ext cx="3183556" cy="422756"/>
          </a:xfrm>
        </p:spPr>
        <p:txBody>
          <a:bodyPr>
            <a:normAutofit/>
          </a:bodyPr>
          <a:lstStyle>
            <a:lvl1pPr marL="0" indent="0" algn="l">
              <a:buNone/>
              <a:defRPr sz="1800">
                <a:solidFill>
                  <a:srgbClr val="00A9F4"/>
                </a:solidFill>
                <a:latin typeface="Lato" charset="0"/>
                <a:ea typeface="Lato" charset="0"/>
                <a:cs typeface="Lato" charset="0"/>
              </a:defRPr>
            </a:lvl1pPr>
            <a:lvl2pPr marL="3429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685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0287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17145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057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24003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de-DE" dirty="0"/>
              <a:t>Page Name</a:t>
            </a:r>
          </a:p>
        </p:txBody>
      </p:sp>
      <p:sp>
        <p:nvSpPr>
          <p:cNvPr id="5" name="Shape 4"/>
          <p:cNvSpPr/>
          <p:nvPr userDrawn="1"/>
        </p:nvSpPr>
        <p:spPr>
          <a:xfrm>
            <a:off x="4115498" y="0"/>
            <a:ext cx="5028502" cy="6858000"/>
          </a:xfrm>
          <a:prstGeom prst="rect">
            <a:avLst/>
          </a:prstGeom>
          <a:solidFill>
            <a:srgbClr val="00A9F4"/>
          </a:solidFill>
          <a:ln w="25400">
            <a:noFill/>
            <a:miter lim="400000"/>
          </a:ln>
          <a:effectLst/>
        </p:spPr>
        <p:txBody>
          <a:bodyPr lIns="0" tIns="0" rIns="0" bIns="0" anchor="ctr"/>
          <a:lstStyle/>
          <a:p>
            <a:pPr lvl="0">
              <a:defRPr sz="4000">
                <a:solidFill>
                  <a:srgbClr val="FFFFFF"/>
                </a:solidFill>
                <a:effectLst>
                  <a:outerShdw blurRad="38100" dist="12700" dir="5400000" rotWithShape="0">
                    <a:srgbClr val="000000">
                      <a:alpha val="50000"/>
                    </a:srgbClr>
                  </a:outerShdw>
                </a:effectLst>
              </a:defRPr>
            </a:pPr>
            <a:endParaRPr sz="4000" dirty="0">
              <a:latin typeface="Lato"/>
            </a:endParaRPr>
          </a:p>
        </p:txBody>
      </p:sp>
      <p:cxnSp>
        <p:nvCxnSpPr>
          <p:cNvPr id="7" name="Straight Connector 6"/>
          <p:cNvCxnSpPr/>
          <p:nvPr userDrawn="1"/>
        </p:nvCxnSpPr>
        <p:spPr>
          <a:xfrm>
            <a:off x="4115498" y="0"/>
            <a:ext cx="0" cy="6858000"/>
          </a:xfrm>
          <a:prstGeom prst="line">
            <a:avLst/>
          </a:prstGeom>
          <a:ln w="76200">
            <a:solidFill>
              <a:srgbClr val="EB904E"/>
            </a:solidFill>
          </a:ln>
          <a:effectLst/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pic>
        <p:nvPicPr>
          <p:cNvPr id="8" name="Picture 7"/>
          <p:cNvPicPr>
            <a:picLocks noChangeAspect="1"/>
          </p:cNvPicPr>
          <p:nvPr userDrawn="1"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582268" y="1239583"/>
            <a:ext cx="4094962" cy="666976"/>
          </a:xfrm>
          <a:prstGeom prst="rect">
            <a:avLst/>
          </a:prstGeom>
        </p:spPr>
      </p:pic>
      <p:sp>
        <p:nvSpPr>
          <p:cNvPr id="6" name="DD/MM/YY – DD/MM/YY"/>
          <p:cNvSpPr>
            <a:spLocks noGrp="1"/>
          </p:cNvSpPr>
          <p:nvPr>
            <p:ph type="body" sz="quarter" idx="10" hasCustomPrompt="1"/>
          </p:nvPr>
        </p:nvSpPr>
        <p:spPr>
          <a:xfrm>
            <a:off x="465172" y="2406315"/>
            <a:ext cx="3182937" cy="577850"/>
          </a:xfrm>
        </p:spPr>
        <p:txBody>
          <a:bodyPr>
            <a:noAutofit/>
          </a:bodyPr>
          <a:lstStyle>
            <a:lvl1pPr marL="0" indent="0">
              <a:buNone/>
              <a:defRPr sz="1500" b="0">
                <a:solidFill>
                  <a:srgbClr val="C0C0C0"/>
                </a:solidFill>
              </a:defRPr>
            </a:lvl1pPr>
            <a:lvl2pPr marL="342900" indent="0">
              <a:buNone/>
              <a:defRPr sz="1500" b="0">
                <a:solidFill>
                  <a:srgbClr val="C0C0C0"/>
                </a:solidFill>
              </a:defRPr>
            </a:lvl2pPr>
            <a:lvl3pPr marL="685800" indent="0">
              <a:buNone/>
              <a:defRPr sz="1500" b="0">
                <a:solidFill>
                  <a:srgbClr val="C0C0C0"/>
                </a:solidFill>
              </a:defRPr>
            </a:lvl3pPr>
            <a:lvl4pPr marL="1028700" indent="0">
              <a:buNone/>
              <a:defRPr sz="1500" b="0">
                <a:solidFill>
                  <a:srgbClr val="C0C0C0"/>
                </a:solidFill>
              </a:defRPr>
            </a:lvl4pPr>
            <a:lvl5pPr marL="1371600" indent="0">
              <a:buNone/>
              <a:defRPr sz="1500" b="0">
                <a:solidFill>
                  <a:srgbClr val="C0C0C0"/>
                </a:solidFill>
              </a:defRPr>
            </a:lvl5pPr>
          </a:lstStyle>
          <a:p>
            <a:pPr lvl="0"/>
            <a:r>
              <a:rPr lang="en-US" dirty="0"/>
              <a:t>DD/MM/YY – DD/MM/YY</a:t>
            </a:r>
          </a:p>
        </p:txBody>
      </p:sp>
    </p:spTree>
    <p:extLst>
      <p:ext uri="{BB962C8B-B14F-4D97-AF65-F5344CB8AC3E}">
        <p14:creationId xmlns:p14="http://schemas.microsoft.com/office/powerpoint/2010/main" val="1831818127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quintlyChar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metricName"/>
          <p:cNvSpPr>
            <a:spLocks noGrp="1"/>
          </p:cNvSpPr>
          <p:nvPr>
            <p:ph type="title" hasCustomPrompt="1"/>
          </p:nvPr>
        </p:nvSpPr>
        <p:spPr>
          <a:xfrm>
            <a:off x="457200" y="274638"/>
            <a:ext cx="7313590" cy="462424"/>
          </a:xfrm>
        </p:spPr>
        <p:txBody>
          <a:bodyPr vert="horz" lIns="91440" tIns="45720" rIns="91440" bIns="45720" rtlCol="0" anchor="ctr">
            <a:normAutofit/>
          </a:bodyPr>
          <a:lstStyle>
            <a:lvl1pPr>
              <a:defRPr lang="de-DE" sz="1800" b="1" dirty="0">
                <a:solidFill>
                  <a:srgbClr val="00A9F4"/>
                </a:solidFill>
                <a:latin typeface="Lato" charset="0"/>
                <a:ea typeface="Lato" charset="0"/>
                <a:cs typeface="Lato" charset="0"/>
              </a:defRPr>
            </a:lvl1pPr>
          </a:lstStyle>
          <a:p>
            <a:pPr lvl="0"/>
            <a:r>
              <a:rPr lang="de-DE" dirty="0" err="1"/>
              <a:t>metricName</a:t>
            </a:r>
            <a:endParaRPr lang="de-DE" dirty="0"/>
          </a:p>
        </p:txBody>
      </p:sp>
      <p:sp>
        <p:nvSpPr>
          <p:cNvPr id="4" name="The Social Clinic Analytics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 algn="r">
              <a:defRPr>
                <a:latin typeface="Lato" charset="0"/>
                <a:ea typeface="Lato" charset="0"/>
                <a:cs typeface="Lato" charset="0"/>
              </a:defRPr>
            </a:lvl1pPr>
          </a:lstStyle>
          <a:p>
            <a:r>
              <a:rPr lang="de-DE" dirty="0"/>
              <a:t>The </a:t>
            </a:r>
            <a:r>
              <a:rPr lang="de-DE" dirty="0" err="1"/>
              <a:t>Social</a:t>
            </a:r>
            <a:r>
              <a:rPr lang="de-DE" dirty="0"/>
              <a:t> </a:t>
            </a:r>
            <a:r>
              <a:rPr lang="de-DE" dirty="0" err="1"/>
              <a:t>Clinic</a:t>
            </a:r>
            <a:r>
              <a:rPr lang="de-DE" dirty="0"/>
              <a:t> Analytics</a:t>
            </a:r>
            <a:endParaRPr lang="en-US" dirty="0"/>
          </a:p>
        </p:txBody>
      </p:sp>
      <p:sp>
        <p:nvSpPr>
          <p:cNvPr id="7" name="Click icon to add chart"/>
          <p:cNvSpPr>
            <a:spLocks noGrp="1"/>
          </p:cNvSpPr>
          <p:nvPr>
            <p:ph type="chart" sz="quarter" idx="13"/>
          </p:nvPr>
        </p:nvSpPr>
        <p:spPr>
          <a:xfrm>
            <a:off x="457200" y="1468582"/>
            <a:ext cx="8229600" cy="4701918"/>
          </a:xfrm>
        </p:spPr>
        <p:txBody>
          <a:bodyPr/>
          <a:lstStyle>
            <a:lvl1pPr>
              <a:defRPr>
                <a:latin typeface="Lato" charset="0"/>
                <a:ea typeface="Lato" charset="0"/>
                <a:cs typeface="Lato" charset="0"/>
              </a:defRPr>
            </a:lvl1pPr>
          </a:lstStyle>
          <a:p>
            <a:r>
              <a:rPr lang="en-US"/>
              <a:t>Click icon to add chart</a:t>
            </a:r>
            <a:endParaRPr lang="de-DE"/>
          </a:p>
        </p:txBody>
      </p:sp>
      <p:sp>
        <p:nvSpPr>
          <p:cNvPr id="9" name="timePeriod"/>
          <p:cNvSpPr>
            <a:spLocks noGrp="1"/>
          </p:cNvSpPr>
          <p:nvPr>
            <p:ph type="body" sz="quarter" idx="14" hasCustomPrompt="1"/>
          </p:nvPr>
        </p:nvSpPr>
        <p:spPr>
          <a:xfrm>
            <a:off x="457200" y="753658"/>
            <a:ext cx="7313590" cy="408171"/>
          </a:xfrm>
        </p:spPr>
        <p:txBody>
          <a:bodyPr>
            <a:noAutofit/>
          </a:bodyPr>
          <a:lstStyle>
            <a:lvl1pPr marL="0" indent="0">
              <a:buNone/>
              <a:defRPr sz="1350">
                <a:solidFill>
                  <a:srgbClr val="00A9F4"/>
                </a:solidFill>
                <a:latin typeface="Lato" charset="0"/>
                <a:ea typeface="Lato" charset="0"/>
                <a:cs typeface="Lato" charset="0"/>
              </a:defRPr>
            </a:lvl1pPr>
          </a:lstStyle>
          <a:p>
            <a:pPr lvl="0"/>
            <a:r>
              <a:rPr lang="de-DE" dirty="0" err="1"/>
              <a:t>timePeriod</a:t>
            </a:r>
            <a:endParaRPr lang="de-DE" dirty="0"/>
          </a:p>
        </p:txBody>
      </p:sp>
      <p:pic>
        <p:nvPicPr>
          <p:cNvPr id="8" name="Picture 7"/>
          <p:cNvPicPr>
            <a:picLocks noChangeAspect="1"/>
          </p:cNvPicPr>
          <p:nvPr userDrawn="1"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57200" y="6396738"/>
            <a:ext cx="2495550" cy="324739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8198607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quintlyTabl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The Social Clinic Analytics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 algn="r">
              <a:defRPr>
                <a:latin typeface="Lato" charset="0"/>
                <a:ea typeface="Lato" charset="0"/>
                <a:cs typeface="Lato" charset="0"/>
              </a:defRPr>
            </a:lvl1pPr>
          </a:lstStyle>
          <a:p>
            <a:r>
              <a:rPr lang="de-DE" dirty="0"/>
              <a:t>The </a:t>
            </a:r>
            <a:r>
              <a:rPr lang="de-DE" dirty="0" err="1"/>
              <a:t>Social</a:t>
            </a:r>
            <a:r>
              <a:rPr lang="de-DE" dirty="0"/>
              <a:t> </a:t>
            </a:r>
            <a:r>
              <a:rPr lang="de-DE" dirty="0" err="1"/>
              <a:t>Clinic</a:t>
            </a:r>
            <a:r>
              <a:rPr lang="de-DE" dirty="0"/>
              <a:t> Analytics</a:t>
            </a:r>
            <a:endParaRPr lang="en-US" dirty="0"/>
          </a:p>
        </p:txBody>
      </p:sp>
      <p:sp>
        <p:nvSpPr>
          <p:cNvPr id="7" name="Click icon to add table"/>
          <p:cNvSpPr>
            <a:spLocks noGrp="1"/>
          </p:cNvSpPr>
          <p:nvPr>
            <p:ph type="tbl" sz="quarter" idx="13"/>
          </p:nvPr>
        </p:nvSpPr>
        <p:spPr>
          <a:xfrm>
            <a:off x="457200" y="1468582"/>
            <a:ext cx="8229600" cy="4703618"/>
          </a:xfrm>
        </p:spPr>
        <p:txBody>
          <a:bodyPr/>
          <a:lstStyle>
            <a:lvl1pPr>
              <a:defRPr>
                <a:latin typeface="Lato" charset="0"/>
                <a:ea typeface="Lato" charset="0"/>
                <a:cs typeface="Lato" charset="0"/>
              </a:defRPr>
            </a:lvl1pPr>
          </a:lstStyle>
          <a:p>
            <a:r>
              <a:rPr lang="en-US"/>
              <a:t>Click icon to add table</a:t>
            </a:r>
            <a:endParaRPr lang="de-DE"/>
          </a:p>
        </p:txBody>
      </p:sp>
      <p:sp>
        <p:nvSpPr>
          <p:cNvPr id="10" name="metricName"/>
          <p:cNvSpPr>
            <a:spLocks noGrp="1"/>
          </p:cNvSpPr>
          <p:nvPr>
            <p:ph type="title" hasCustomPrompt="1"/>
          </p:nvPr>
        </p:nvSpPr>
        <p:spPr>
          <a:xfrm>
            <a:off x="457200" y="274638"/>
            <a:ext cx="7313590" cy="462424"/>
          </a:xfrm>
        </p:spPr>
        <p:txBody>
          <a:bodyPr vert="horz" lIns="91440" tIns="45720" rIns="91440" bIns="45720" rtlCol="0" anchor="ctr">
            <a:normAutofit/>
          </a:bodyPr>
          <a:lstStyle>
            <a:lvl1pPr>
              <a:defRPr lang="de-DE" sz="1800" b="1" dirty="0">
                <a:solidFill>
                  <a:srgbClr val="00A9F4"/>
                </a:solidFill>
                <a:latin typeface="Lato" charset="0"/>
                <a:ea typeface="Lato" charset="0"/>
                <a:cs typeface="Lato" charset="0"/>
              </a:defRPr>
            </a:lvl1pPr>
          </a:lstStyle>
          <a:p>
            <a:pPr lvl="0"/>
            <a:r>
              <a:rPr lang="de-DE" dirty="0" err="1"/>
              <a:t>metricName</a:t>
            </a:r>
            <a:endParaRPr lang="de-DE" dirty="0"/>
          </a:p>
        </p:txBody>
      </p:sp>
      <p:sp>
        <p:nvSpPr>
          <p:cNvPr id="11" name="timePeriod"/>
          <p:cNvSpPr>
            <a:spLocks noGrp="1"/>
          </p:cNvSpPr>
          <p:nvPr>
            <p:ph type="body" sz="quarter" idx="14" hasCustomPrompt="1"/>
          </p:nvPr>
        </p:nvSpPr>
        <p:spPr>
          <a:xfrm>
            <a:off x="457200" y="753658"/>
            <a:ext cx="7313590" cy="408171"/>
          </a:xfrm>
        </p:spPr>
        <p:txBody>
          <a:bodyPr>
            <a:noAutofit/>
          </a:bodyPr>
          <a:lstStyle>
            <a:lvl1pPr marL="0" indent="0">
              <a:buNone/>
              <a:defRPr sz="1350">
                <a:solidFill>
                  <a:srgbClr val="00A9F4"/>
                </a:solidFill>
                <a:latin typeface="Lato" charset="0"/>
                <a:ea typeface="Lato" charset="0"/>
                <a:cs typeface="Lato" charset="0"/>
              </a:defRPr>
            </a:lvl1pPr>
          </a:lstStyle>
          <a:p>
            <a:pPr lvl="0"/>
            <a:r>
              <a:rPr lang="de-DE" dirty="0" err="1"/>
              <a:t>timePeriod</a:t>
            </a:r>
            <a:endParaRPr lang="de-DE" dirty="0"/>
          </a:p>
        </p:txBody>
      </p:sp>
      <p:pic>
        <p:nvPicPr>
          <p:cNvPr id="12" name="Picture 11"/>
          <p:cNvPicPr>
            <a:picLocks noChangeAspect="1"/>
          </p:cNvPicPr>
          <p:nvPr userDrawn="1"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57200" y="6396738"/>
            <a:ext cx="2495550" cy="324739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247528812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el und Inhal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Inhaltsplatzhalt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4" name="Datumsplatzhalter 3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>
            <a:lvl1pPr>
              <a:defRPr>
                <a:latin typeface="Lato"/>
              </a:defRPr>
            </a:lvl1pPr>
          </a:lstStyle>
          <a:p>
            <a:fld id="{45F6C407-A0E7-45C3-BD21-F98192467435}" type="datetimeFigureOut">
              <a:rPr lang="en-US" smtClean="0"/>
              <a:pPr/>
              <a:t>5/2/2018</a:t>
            </a:fld>
            <a:endParaRPr lang="en-US" dirty="0"/>
          </a:p>
        </p:txBody>
      </p:sp>
      <p:sp>
        <p:nvSpPr>
          <p:cNvPr id="5" name="Fußzeilenplatzhalt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Foliennummernplatzhalter 5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>
            <a:lvl1pPr>
              <a:defRPr>
                <a:latin typeface="Lato"/>
              </a:defRPr>
            </a:lvl1pPr>
          </a:lstStyle>
          <a:p>
            <a:fld id="{C5F0B1D3-11B3-40F2-B52F-0B95A3E092DF}" type="slidenum">
              <a:rPr lang="en-US" smtClean="0"/>
              <a:pPr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130956976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Abschnittsüberschrif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>
          <a:xfrm>
            <a:off x="722313" y="4406902"/>
            <a:ext cx="7772400" cy="1362075"/>
          </a:xfrm>
        </p:spPr>
        <p:txBody>
          <a:bodyPr anchor="t"/>
          <a:lstStyle>
            <a:lvl1pPr algn="l">
              <a:defRPr sz="3000" b="1" cap="all"/>
            </a:lvl1pPr>
          </a:lstStyle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Textplatzhalter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1500">
                <a:solidFill>
                  <a:schemeClr val="tx1">
                    <a:tint val="75000"/>
                  </a:schemeClr>
                </a:solidFill>
              </a:defRPr>
            </a:lvl1pPr>
            <a:lvl2pPr marL="342900" indent="0">
              <a:buNone/>
              <a:defRPr sz="1350">
                <a:solidFill>
                  <a:schemeClr val="tx1">
                    <a:tint val="75000"/>
                  </a:schemeClr>
                </a:solidFill>
              </a:defRPr>
            </a:lvl2pPr>
            <a:lvl3pPr marL="685800" indent="0">
              <a:buNone/>
              <a:defRPr sz="1200">
                <a:solidFill>
                  <a:schemeClr val="tx1">
                    <a:tint val="75000"/>
                  </a:schemeClr>
                </a:solidFill>
              </a:defRPr>
            </a:lvl3pPr>
            <a:lvl4pPr marL="1028700" indent="0">
              <a:buNone/>
              <a:defRPr sz="1050">
                <a:solidFill>
                  <a:schemeClr val="tx1">
                    <a:tint val="75000"/>
                  </a:schemeClr>
                </a:solidFill>
              </a:defRPr>
            </a:lvl4pPr>
            <a:lvl5pPr marL="1371600" indent="0">
              <a:buNone/>
              <a:defRPr sz="1050">
                <a:solidFill>
                  <a:schemeClr val="tx1">
                    <a:tint val="75000"/>
                  </a:schemeClr>
                </a:solidFill>
              </a:defRPr>
            </a:lvl5pPr>
            <a:lvl6pPr marL="1714500" indent="0">
              <a:buNone/>
              <a:defRPr sz="1050">
                <a:solidFill>
                  <a:schemeClr val="tx1">
                    <a:tint val="75000"/>
                  </a:schemeClr>
                </a:solidFill>
              </a:defRPr>
            </a:lvl6pPr>
            <a:lvl7pPr marL="2057400" indent="0">
              <a:buNone/>
              <a:defRPr sz="1050">
                <a:solidFill>
                  <a:schemeClr val="tx1">
                    <a:tint val="75000"/>
                  </a:schemeClr>
                </a:solidFill>
              </a:defRPr>
            </a:lvl7pPr>
            <a:lvl8pPr marL="2400300" indent="0">
              <a:buNone/>
              <a:defRPr sz="1050">
                <a:solidFill>
                  <a:schemeClr val="tx1">
                    <a:tint val="75000"/>
                  </a:schemeClr>
                </a:solidFill>
              </a:defRPr>
            </a:lvl8pPr>
            <a:lvl9pPr marL="2743200" indent="0">
              <a:buNone/>
              <a:defRPr sz="105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4" name="Datumsplatzhalter 3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>
            <a:lvl1pPr>
              <a:defRPr>
                <a:latin typeface="Lato"/>
              </a:defRPr>
            </a:lvl1pPr>
          </a:lstStyle>
          <a:p>
            <a:fld id="{45F6C407-A0E7-45C3-BD21-F98192467435}" type="datetimeFigureOut">
              <a:rPr lang="en-US" smtClean="0"/>
              <a:pPr/>
              <a:t>5/2/2018</a:t>
            </a:fld>
            <a:endParaRPr lang="en-US" dirty="0"/>
          </a:p>
        </p:txBody>
      </p:sp>
      <p:sp>
        <p:nvSpPr>
          <p:cNvPr id="5" name="Fußzeilenplatzhalt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Foliennummernplatzhalter 5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>
            <a:lvl1pPr>
              <a:defRPr>
                <a:latin typeface="Lato"/>
              </a:defRPr>
            </a:lvl1pPr>
          </a:lstStyle>
          <a:p>
            <a:fld id="{C5F0B1D3-11B3-40F2-B52F-0B95A3E092DF}" type="slidenum">
              <a:rPr lang="en-US" smtClean="0"/>
              <a:pPr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336919452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Zwei Inhalt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Inhaltsplatzhalter 2"/>
          <p:cNvSpPr>
            <a:spLocks noGrp="1"/>
          </p:cNvSpPr>
          <p:nvPr>
            <p:ph sz="half" idx="1"/>
          </p:nvPr>
        </p:nvSpPr>
        <p:spPr>
          <a:xfrm>
            <a:off x="457200" y="1600202"/>
            <a:ext cx="4038600" cy="4525963"/>
          </a:xfrm>
        </p:spPr>
        <p:txBody>
          <a:bodyPr/>
          <a:lstStyle>
            <a:lvl1pPr>
              <a:defRPr sz="2100"/>
            </a:lvl1pPr>
            <a:lvl2pPr>
              <a:defRPr sz="1800"/>
            </a:lvl2pPr>
            <a:lvl3pPr>
              <a:defRPr sz="1500"/>
            </a:lvl3pPr>
            <a:lvl4pPr>
              <a:defRPr sz="1350"/>
            </a:lvl4pPr>
            <a:lvl5pPr>
              <a:defRPr sz="1350"/>
            </a:lvl5pPr>
            <a:lvl6pPr>
              <a:defRPr sz="1350"/>
            </a:lvl6pPr>
            <a:lvl7pPr>
              <a:defRPr sz="1350"/>
            </a:lvl7pPr>
            <a:lvl8pPr>
              <a:defRPr sz="1350"/>
            </a:lvl8pPr>
            <a:lvl9pPr>
              <a:defRPr sz="1350"/>
            </a:lvl9pPr>
          </a:lstStyle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4" name="Inhaltsplatzhalter 3"/>
          <p:cNvSpPr>
            <a:spLocks noGrp="1"/>
          </p:cNvSpPr>
          <p:nvPr>
            <p:ph sz="half" idx="2"/>
          </p:nvPr>
        </p:nvSpPr>
        <p:spPr>
          <a:xfrm>
            <a:off x="4648200" y="1600202"/>
            <a:ext cx="4038600" cy="4525963"/>
          </a:xfrm>
        </p:spPr>
        <p:txBody>
          <a:bodyPr/>
          <a:lstStyle>
            <a:lvl1pPr>
              <a:defRPr sz="2100"/>
            </a:lvl1pPr>
            <a:lvl2pPr>
              <a:defRPr sz="1800"/>
            </a:lvl2pPr>
            <a:lvl3pPr>
              <a:defRPr sz="1500"/>
            </a:lvl3pPr>
            <a:lvl4pPr>
              <a:defRPr sz="1350"/>
            </a:lvl4pPr>
            <a:lvl5pPr>
              <a:defRPr sz="1350"/>
            </a:lvl5pPr>
            <a:lvl6pPr>
              <a:defRPr sz="1350"/>
            </a:lvl6pPr>
            <a:lvl7pPr>
              <a:defRPr sz="1350"/>
            </a:lvl7pPr>
            <a:lvl8pPr>
              <a:defRPr sz="1350"/>
            </a:lvl8pPr>
            <a:lvl9pPr>
              <a:defRPr sz="1350"/>
            </a:lvl9pPr>
          </a:lstStyle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5" name="Datumsplatzhalter 4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>
            <a:lvl1pPr>
              <a:defRPr>
                <a:latin typeface="Lato"/>
              </a:defRPr>
            </a:lvl1pPr>
          </a:lstStyle>
          <a:p>
            <a:fld id="{45F6C407-A0E7-45C3-BD21-F98192467435}" type="datetimeFigureOut">
              <a:rPr lang="en-US" smtClean="0"/>
              <a:pPr/>
              <a:t>5/2/2018</a:t>
            </a:fld>
            <a:endParaRPr lang="en-US" dirty="0"/>
          </a:p>
        </p:txBody>
      </p:sp>
      <p:sp>
        <p:nvSpPr>
          <p:cNvPr id="6" name="Fußzeilenplatzhalt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Foliennummernplatzhalter 6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>
            <a:lvl1pPr>
              <a:defRPr>
                <a:latin typeface="Lato"/>
              </a:defRPr>
            </a:lvl1pPr>
          </a:lstStyle>
          <a:p>
            <a:fld id="{C5F0B1D3-11B3-40F2-B52F-0B95A3E092DF}" type="slidenum">
              <a:rPr lang="en-US" smtClean="0"/>
              <a:pPr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494413595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Vergleich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Textplatzhalter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1800" b="1"/>
            </a:lvl1pPr>
            <a:lvl2pPr marL="342900" indent="0">
              <a:buNone/>
              <a:defRPr sz="1500" b="1"/>
            </a:lvl2pPr>
            <a:lvl3pPr marL="685800" indent="0">
              <a:buNone/>
              <a:defRPr sz="1350" b="1"/>
            </a:lvl3pPr>
            <a:lvl4pPr marL="1028700" indent="0">
              <a:buNone/>
              <a:defRPr sz="1200" b="1"/>
            </a:lvl4pPr>
            <a:lvl5pPr marL="1371600" indent="0">
              <a:buNone/>
              <a:defRPr sz="1200" b="1"/>
            </a:lvl5pPr>
            <a:lvl6pPr marL="1714500" indent="0">
              <a:buNone/>
              <a:defRPr sz="1200" b="1"/>
            </a:lvl6pPr>
            <a:lvl7pPr marL="2057400" indent="0">
              <a:buNone/>
              <a:defRPr sz="1200" b="1"/>
            </a:lvl7pPr>
            <a:lvl8pPr marL="2400300" indent="0">
              <a:buNone/>
              <a:defRPr sz="1200" b="1"/>
            </a:lvl8pPr>
            <a:lvl9pPr marL="2743200" indent="0">
              <a:buNone/>
              <a:defRPr sz="1200" b="1"/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4" name="Inhaltsplatzhalter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1800"/>
            </a:lvl1pPr>
            <a:lvl2pPr>
              <a:defRPr sz="1500"/>
            </a:lvl2pPr>
            <a:lvl3pPr>
              <a:defRPr sz="1350"/>
            </a:lvl3pPr>
            <a:lvl4pPr>
              <a:defRPr sz="1200"/>
            </a:lvl4pPr>
            <a:lvl5pPr>
              <a:defRPr sz="1200"/>
            </a:lvl5pPr>
            <a:lvl6pPr>
              <a:defRPr sz="1200"/>
            </a:lvl6pPr>
            <a:lvl7pPr>
              <a:defRPr sz="1200"/>
            </a:lvl7pPr>
            <a:lvl8pPr>
              <a:defRPr sz="1200"/>
            </a:lvl8pPr>
            <a:lvl9pPr>
              <a:defRPr sz="1200"/>
            </a:lvl9pPr>
          </a:lstStyle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5" name="Textplatzhalter 4"/>
          <p:cNvSpPr>
            <a:spLocks noGrp="1"/>
          </p:cNvSpPr>
          <p:nvPr>
            <p:ph type="body" sz="quarter" idx="3"/>
          </p:nvPr>
        </p:nvSpPr>
        <p:spPr>
          <a:xfrm>
            <a:off x="4645026" y="1535113"/>
            <a:ext cx="4041775" cy="639762"/>
          </a:xfrm>
        </p:spPr>
        <p:txBody>
          <a:bodyPr anchor="b"/>
          <a:lstStyle>
            <a:lvl1pPr marL="0" indent="0">
              <a:buNone/>
              <a:defRPr sz="1800" b="1"/>
            </a:lvl1pPr>
            <a:lvl2pPr marL="342900" indent="0">
              <a:buNone/>
              <a:defRPr sz="1500" b="1"/>
            </a:lvl2pPr>
            <a:lvl3pPr marL="685800" indent="0">
              <a:buNone/>
              <a:defRPr sz="1350" b="1"/>
            </a:lvl3pPr>
            <a:lvl4pPr marL="1028700" indent="0">
              <a:buNone/>
              <a:defRPr sz="1200" b="1"/>
            </a:lvl4pPr>
            <a:lvl5pPr marL="1371600" indent="0">
              <a:buNone/>
              <a:defRPr sz="1200" b="1"/>
            </a:lvl5pPr>
            <a:lvl6pPr marL="1714500" indent="0">
              <a:buNone/>
              <a:defRPr sz="1200" b="1"/>
            </a:lvl6pPr>
            <a:lvl7pPr marL="2057400" indent="0">
              <a:buNone/>
              <a:defRPr sz="1200" b="1"/>
            </a:lvl7pPr>
            <a:lvl8pPr marL="2400300" indent="0">
              <a:buNone/>
              <a:defRPr sz="1200" b="1"/>
            </a:lvl8pPr>
            <a:lvl9pPr marL="2743200" indent="0">
              <a:buNone/>
              <a:defRPr sz="1200" b="1"/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6" name="Inhaltsplatzhalter 5"/>
          <p:cNvSpPr>
            <a:spLocks noGrp="1"/>
          </p:cNvSpPr>
          <p:nvPr>
            <p:ph sz="quarter" idx="4"/>
          </p:nvPr>
        </p:nvSpPr>
        <p:spPr>
          <a:xfrm>
            <a:off x="4645026" y="2174875"/>
            <a:ext cx="4041775" cy="3951288"/>
          </a:xfrm>
        </p:spPr>
        <p:txBody>
          <a:bodyPr/>
          <a:lstStyle>
            <a:lvl1pPr>
              <a:defRPr sz="1800"/>
            </a:lvl1pPr>
            <a:lvl2pPr>
              <a:defRPr sz="1500"/>
            </a:lvl2pPr>
            <a:lvl3pPr>
              <a:defRPr sz="1350"/>
            </a:lvl3pPr>
            <a:lvl4pPr>
              <a:defRPr sz="1200"/>
            </a:lvl4pPr>
            <a:lvl5pPr>
              <a:defRPr sz="1200"/>
            </a:lvl5pPr>
            <a:lvl6pPr>
              <a:defRPr sz="1200"/>
            </a:lvl6pPr>
            <a:lvl7pPr>
              <a:defRPr sz="1200"/>
            </a:lvl7pPr>
            <a:lvl8pPr>
              <a:defRPr sz="1200"/>
            </a:lvl8pPr>
            <a:lvl9pPr>
              <a:defRPr sz="1200"/>
            </a:lvl9pPr>
          </a:lstStyle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7" name="Datumsplatzhalter 6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>
            <a:lvl1pPr>
              <a:defRPr>
                <a:latin typeface="Lato"/>
              </a:defRPr>
            </a:lvl1pPr>
          </a:lstStyle>
          <a:p>
            <a:fld id="{45F6C407-A0E7-45C3-BD21-F98192467435}" type="datetimeFigureOut">
              <a:rPr lang="en-US" smtClean="0"/>
              <a:pPr/>
              <a:t>5/2/2018</a:t>
            </a:fld>
            <a:endParaRPr lang="en-US" dirty="0"/>
          </a:p>
        </p:txBody>
      </p:sp>
      <p:sp>
        <p:nvSpPr>
          <p:cNvPr id="8" name="Fußzeilenplatzhalt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9" name="Foliennummernplatzhalter 8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>
            <a:lvl1pPr>
              <a:defRPr>
                <a:latin typeface="Lato"/>
              </a:defRPr>
            </a:lvl1pPr>
          </a:lstStyle>
          <a:p>
            <a:fld id="{C5F0B1D3-11B3-40F2-B52F-0B95A3E092DF}" type="slidenum">
              <a:rPr lang="en-US" smtClean="0"/>
              <a:pPr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98095665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Nur Titel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Datumsplatzhalter 2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>
            <a:lvl1pPr>
              <a:defRPr>
                <a:latin typeface="Lato"/>
              </a:defRPr>
            </a:lvl1pPr>
          </a:lstStyle>
          <a:p>
            <a:fld id="{45F6C407-A0E7-45C3-BD21-F98192467435}" type="datetimeFigureOut">
              <a:rPr lang="en-US" smtClean="0"/>
              <a:pPr/>
              <a:t>5/2/2018</a:t>
            </a:fld>
            <a:endParaRPr lang="en-US" dirty="0"/>
          </a:p>
        </p:txBody>
      </p:sp>
      <p:sp>
        <p:nvSpPr>
          <p:cNvPr id="4" name="Fußzeilenplatzhalt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5" name="Foliennummernplatzhalter 4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>
            <a:lvl1pPr>
              <a:defRPr>
                <a:latin typeface="Lato"/>
              </a:defRPr>
            </a:lvl1pPr>
          </a:lstStyle>
          <a:p>
            <a:fld id="{C5F0B1D3-11B3-40F2-B52F-0B95A3E092DF}" type="slidenum">
              <a:rPr lang="en-US" smtClean="0"/>
              <a:pPr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009976049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Le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umsplatzhalter 1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>
            <a:lvl1pPr>
              <a:defRPr>
                <a:latin typeface="Lato"/>
              </a:defRPr>
            </a:lvl1pPr>
          </a:lstStyle>
          <a:p>
            <a:fld id="{45F6C407-A0E7-45C3-BD21-F98192467435}" type="datetimeFigureOut">
              <a:rPr lang="en-US" smtClean="0"/>
              <a:pPr/>
              <a:t>5/2/2018</a:t>
            </a:fld>
            <a:endParaRPr lang="en-US" dirty="0"/>
          </a:p>
        </p:txBody>
      </p:sp>
      <p:sp>
        <p:nvSpPr>
          <p:cNvPr id="3" name="Fußzeilenplatzhalt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Foliennummernplatzhalter 3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>
            <a:lvl1pPr>
              <a:defRPr>
                <a:latin typeface="Lato"/>
              </a:defRPr>
            </a:lvl1pPr>
          </a:lstStyle>
          <a:p>
            <a:fld id="{C5F0B1D3-11B3-40F2-B52F-0B95A3E092DF}" type="slidenum">
              <a:rPr lang="en-US" smtClean="0"/>
              <a:pPr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717384828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Inhalt mit Beschriftung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>
          <a:xfrm>
            <a:off x="457201" y="273050"/>
            <a:ext cx="3008313" cy="1162050"/>
          </a:xfrm>
        </p:spPr>
        <p:txBody>
          <a:bodyPr anchor="b"/>
          <a:lstStyle>
            <a:lvl1pPr algn="l">
              <a:defRPr sz="1500" b="1"/>
            </a:lvl1pPr>
          </a:lstStyle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Inhaltsplatzhalter 2"/>
          <p:cNvSpPr>
            <a:spLocks noGrp="1"/>
          </p:cNvSpPr>
          <p:nvPr>
            <p:ph idx="1"/>
          </p:nvPr>
        </p:nvSpPr>
        <p:spPr>
          <a:xfrm>
            <a:off x="3575050" y="273052"/>
            <a:ext cx="5111750" cy="5853113"/>
          </a:xfrm>
        </p:spPr>
        <p:txBody>
          <a:bodyPr/>
          <a:lstStyle>
            <a:lvl1pPr>
              <a:defRPr sz="2400"/>
            </a:lvl1pPr>
            <a:lvl2pPr>
              <a:defRPr sz="2100"/>
            </a:lvl2pPr>
            <a:lvl3pPr>
              <a:defRPr sz="1800"/>
            </a:lvl3pPr>
            <a:lvl4pPr>
              <a:defRPr sz="1500"/>
            </a:lvl4pPr>
            <a:lvl5pPr>
              <a:defRPr sz="1500"/>
            </a:lvl5pPr>
            <a:lvl6pPr>
              <a:defRPr sz="1500"/>
            </a:lvl6pPr>
            <a:lvl7pPr>
              <a:defRPr sz="1500"/>
            </a:lvl7pPr>
            <a:lvl8pPr>
              <a:defRPr sz="1500"/>
            </a:lvl8pPr>
            <a:lvl9pPr>
              <a:defRPr sz="1500"/>
            </a:lvl9pPr>
          </a:lstStyle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4" name="Textplatzhalter 3"/>
          <p:cNvSpPr>
            <a:spLocks noGrp="1"/>
          </p:cNvSpPr>
          <p:nvPr>
            <p:ph type="body" sz="half" idx="2"/>
          </p:nvPr>
        </p:nvSpPr>
        <p:spPr>
          <a:xfrm>
            <a:off x="457201" y="1435102"/>
            <a:ext cx="3008313" cy="4691063"/>
          </a:xfrm>
        </p:spPr>
        <p:txBody>
          <a:bodyPr/>
          <a:lstStyle>
            <a:lvl1pPr marL="0" indent="0">
              <a:buNone/>
              <a:defRPr sz="1050"/>
            </a:lvl1pPr>
            <a:lvl2pPr marL="342900" indent="0">
              <a:buNone/>
              <a:defRPr sz="900"/>
            </a:lvl2pPr>
            <a:lvl3pPr marL="685800" indent="0">
              <a:buNone/>
              <a:defRPr sz="750"/>
            </a:lvl3pPr>
            <a:lvl4pPr marL="1028700" indent="0">
              <a:buNone/>
              <a:defRPr sz="675"/>
            </a:lvl4pPr>
            <a:lvl5pPr marL="1371600" indent="0">
              <a:buNone/>
              <a:defRPr sz="675"/>
            </a:lvl5pPr>
            <a:lvl6pPr marL="1714500" indent="0">
              <a:buNone/>
              <a:defRPr sz="675"/>
            </a:lvl6pPr>
            <a:lvl7pPr marL="2057400" indent="0">
              <a:buNone/>
              <a:defRPr sz="675"/>
            </a:lvl7pPr>
            <a:lvl8pPr marL="2400300" indent="0">
              <a:buNone/>
              <a:defRPr sz="675"/>
            </a:lvl8pPr>
            <a:lvl9pPr marL="2743200" indent="0">
              <a:buNone/>
              <a:defRPr sz="675"/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5" name="Datumsplatzhalter 4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>
            <a:lvl1pPr>
              <a:defRPr>
                <a:latin typeface="Lato"/>
              </a:defRPr>
            </a:lvl1pPr>
          </a:lstStyle>
          <a:p>
            <a:fld id="{45F6C407-A0E7-45C3-BD21-F98192467435}" type="datetimeFigureOut">
              <a:rPr lang="en-US" smtClean="0"/>
              <a:pPr/>
              <a:t>5/2/2018</a:t>
            </a:fld>
            <a:endParaRPr lang="en-US" dirty="0"/>
          </a:p>
        </p:txBody>
      </p:sp>
      <p:sp>
        <p:nvSpPr>
          <p:cNvPr id="6" name="Fußzeilenplatzhalt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Foliennummernplatzhalter 6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>
            <a:lvl1pPr>
              <a:defRPr>
                <a:latin typeface="Lato"/>
              </a:defRPr>
            </a:lvl1pPr>
          </a:lstStyle>
          <a:p>
            <a:fld id="{C5F0B1D3-11B3-40F2-B52F-0B95A3E092DF}" type="slidenum">
              <a:rPr lang="en-US" smtClean="0"/>
              <a:pPr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061606295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Bild mit Beschriftung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1500" b="1"/>
            </a:lvl1pPr>
          </a:lstStyle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Bildplatzhalter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2400"/>
            </a:lvl1pPr>
            <a:lvl2pPr marL="342900" indent="0">
              <a:buNone/>
              <a:defRPr sz="2100"/>
            </a:lvl2pPr>
            <a:lvl3pPr marL="685800" indent="0">
              <a:buNone/>
              <a:defRPr sz="1800"/>
            </a:lvl3pPr>
            <a:lvl4pPr marL="1028700" indent="0">
              <a:buNone/>
              <a:defRPr sz="1500"/>
            </a:lvl4pPr>
            <a:lvl5pPr marL="1371600" indent="0">
              <a:buNone/>
              <a:defRPr sz="1500"/>
            </a:lvl5pPr>
            <a:lvl6pPr marL="1714500" indent="0">
              <a:buNone/>
              <a:defRPr sz="1500"/>
            </a:lvl6pPr>
            <a:lvl7pPr marL="2057400" indent="0">
              <a:buNone/>
              <a:defRPr sz="1500"/>
            </a:lvl7pPr>
            <a:lvl8pPr marL="2400300" indent="0">
              <a:buNone/>
              <a:defRPr sz="1500"/>
            </a:lvl8pPr>
            <a:lvl9pPr marL="2743200" indent="0">
              <a:buNone/>
              <a:defRPr sz="1500"/>
            </a:lvl9pPr>
          </a:lstStyle>
          <a:p>
            <a:r>
              <a:rPr lang="en-US"/>
              <a:t>Click icon to add picture</a:t>
            </a:r>
            <a:endParaRPr lang="de-DE"/>
          </a:p>
        </p:txBody>
      </p:sp>
      <p:sp>
        <p:nvSpPr>
          <p:cNvPr id="4" name="Textplatzhalter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050"/>
            </a:lvl1pPr>
            <a:lvl2pPr marL="342900" indent="0">
              <a:buNone/>
              <a:defRPr sz="900"/>
            </a:lvl2pPr>
            <a:lvl3pPr marL="685800" indent="0">
              <a:buNone/>
              <a:defRPr sz="750"/>
            </a:lvl3pPr>
            <a:lvl4pPr marL="1028700" indent="0">
              <a:buNone/>
              <a:defRPr sz="675"/>
            </a:lvl4pPr>
            <a:lvl5pPr marL="1371600" indent="0">
              <a:buNone/>
              <a:defRPr sz="675"/>
            </a:lvl5pPr>
            <a:lvl6pPr marL="1714500" indent="0">
              <a:buNone/>
              <a:defRPr sz="675"/>
            </a:lvl6pPr>
            <a:lvl7pPr marL="2057400" indent="0">
              <a:buNone/>
              <a:defRPr sz="675"/>
            </a:lvl7pPr>
            <a:lvl8pPr marL="2400300" indent="0">
              <a:buNone/>
              <a:defRPr sz="675"/>
            </a:lvl8pPr>
            <a:lvl9pPr marL="2743200" indent="0">
              <a:buNone/>
              <a:defRPr sz="675"/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5" name="Datumsplatzhalter 4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>
            <a:lvl1pPr>
              <a:defRPr>
                <a:latin typeface="Lato"/>
              </a:defRPr>
            </a:lvl1pPr>
          </a:lstStyle>
          <a:p>
            <a:fld id="{45F6C407-A0E7-45C3-BD21-F98192467435}" type="datetimeFigureOut">
              <a:rPr lang="en-US" smtClean="0"/>
              <a:pPr/>
              <a:t>5/2/2018</a:t>
            </a:fld>
            <a:endParaRPr lang="en-US" dirty="0"/>
          </a:p>
        </p:txBody>
      </p:sp>
      <p:sp>
        <p:nvSpPr>
          <p:cNvPr id="6" name="Fußzeilenplatzhalt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Foliennummernplatzhalter 6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>
            <a:lvl1pPr>
              <a:defRPr>
                <a:latin typeface="Lato"/>
              </a:defRPr>
            </a:lvl1pPr>
          </a:lstStyle>
          <a:p>
            <a:fld id="{C5F0B1D3-11B3-40F2-B52F-0B95A3E092DF}" type="slidenum">
              <a:rPr lang="en-US" smtClean="0"/>
              <a:pPr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402874096"/>
      </p:ext>
    </p:extLst>
  </p:cSld>
  <p:clrMapOvr>
    <a:masterClrMapping/>
  </p:clrMapOvr>
</p:sldLayout>
</file>

<file path=ppt/slideLayouts/slideLayout12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el und vertikaler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Vertikaler Textplatzhalt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4" name="Datumsplatzhalter 3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>
            <a:lvl1pPr>
              <a:defRPr>
                <a:latin typeface="Lato"/>
              </a:defRPr>
            </a:lvl1pPr>
          </a:lstStyle>
          <a:p>
            <a:fld id="{45F6C407-A0E7-45C3-BD21-F98192467435}" type="datetimeFigureOut">
              <a:rPr lang="en-US" smtClean="0"/>
              <a:pPr/>
              <a:t>5/2/2018</a:t>
            </a:fld>
            <a:endParaRPr lang="en-US" dirty="0"/>
          </a:p>
        </p:txBody>
      </p:sp>
      <p:sp>
        <p:nvSpPr>
          <p:cNvPr id="5" name="Fußzeilenplatzhalt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Foliennummernplatzhalter 5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>
            <a:lvl1pPr>
              <a:defRPr>
                <a:latin typeface="Lato"/>
              </a:defRPr>
            </a:lvl1pPr>
          </a:lstStyle>
          <a:p>
            <a:fld id="{C5F0B1D3-11B3-40F2-B52F-0B95A3E092DF}" type="slidenum">
              <a:rPr lang="en-US" smtClean="0"/>
              <a:pPr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734489553"/>
      </p:ext>
    </p:extLst>
  </p:cSld>
  <p:clrMapOvr>
    <a:masterClrMapping/>
  </p:clrMapOvr>
</p:sldLayout>
</file>

<file path=ppt/slideLayouts/slideLayout13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kaler Titel u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kaler Titel 1"/>
          <p:cNvSpPr>
            <a:spLocks noGrp="1"/>
          </p:cNvSpPr>
          <p:nvPr>
            <p:ph type="title" orient="vert"/>
          </p:nvPr>
        </p:nvSpPr>
        <p:spPr>
          <a:xfrm>
            <a:off x="6629400" y="274640"/>
            <a:ext cx="2057400" cy="5851525"/>
          </a:xfrm>
        </p:spPr>
        <p:txBody>
          <a:bodyPr vert="eaVert"/>
          <a:lstStyle/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Vertikaler Textplatzhalter 2"/>
          <p:cNvSpPr>
            <a:spLocks noGrp="1"/>
          </p:cNvSpPr>
          <p:nvPr>
            <p:ph type="body" orient="vert" idx="1"/>
          </p:nvPr>
        </p:nvSpPr>
        <p:spPr>
          <a:xfrm>
            <a:off x="457200" y="274640"/>
            <a:ext cx="6019800" cy="5851525"/>
          </a:xfrm>
        </p:spPr>
        <p:txBody>
          <a:bodyPr vert="eaVert"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4" name="Datumsplatzhalter 3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>
            <a:lvl1pPr>
              <a:defRPr>
                <a:latin typeface="Lato"/>
              </a:defRPr>
            </a:lvl1pPr>
          </a:lstStyle>
          <a:p>
            <a:fld id="{45F6C407-A0E7-45C3-BD21-F98192467435}" type="datetimeFigureOut">
              <a:rPr lang="en-US" smtClean="0"/>
              <a:pPr/>
              <a:t>5/2/2018</a:t>
            </a:fld>
            <a:endParaRPr lang="en-US" dirty="0"/>
          </a:p>
        </p:txBody>
      </p:sp>
      <p:sp>
        <p:nvSpPr>
          <p:cNvPr id="5" name="Fußzeilenplatzhalt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Foliennummernplatzhalter 5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>
            <a:lvl1pPr>
              <a:defRPr>
                <a:latin typeface="Lato"/>
              </a:defRPr>
            </a:lvl1pPr>
          </a:lstStyle>
          <a:p>
            <a:fld id="{C5F0B1D3-11B3-40F2-B52F-0B95A3E092DF}" type="slidenum">
              <a:rPr lang="en-US" smtClean="0"/>
              <a:pPr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719758448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13" Type="http://schemas.openxmlformats.org/officeDocument/2006/relationships/slideLayout" Target="../slideLayouts/slideLayout13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slideLayout" Target="../slideLayouts/slideLayout12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Relationship Id="rId14" Type="http://schemas.openxmlformats.org/officeDocument/2006/relationships/theme" Target="../theme/theme1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platzhalter 1"/>
          <p:cNvSpPr>
            <a:spLocks noGrp="1"/>
          </p:cNvSpPr>
          <p:nvPr>
            <p:ph type="title"/>
          </p:nvPr>
        </p:nvSpPr>
        <p:spPr>
          <a:xfrm>
            <a:off x="457200" y="274640"/>
            <a:ext cx="8229600" cy="817669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de-DE" dirty="0" err="1"/>
              <a:t>metricName</a:t>
            </a:r>
            <a:endParaRPr lang="de-DE" dirty="0"/>
          </a:p>
        </p:txBody>
      </p:sp>
      <p:sp>
        <p:nvSpPr>
          <p:cNvPr id="3" name="Textplatzhalter 2"/>
          <p:cNvSpPr>
            <a:spLocks noGrp="1"/>
          </p:cNvSpPr>
          <p:nvPr>
            <p:ph type="body" idx="1"/>
          </p:nvPr>
        </p:nvSpPr>
        <p:spPr>
          <a:xfrm>
            <a:off x="457200" y="1705066"/>
            <a:ext cx="8229600" cy="4421099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de-DE" dirty="0"/>
              <a:t>Mastertextformat bearbeiten</a:t>
            </a:r>
          </a:p>
          <a:p>
            <a:pPr lvl="1"/>
            <a:r>
              <a:rPr lang="de-DE" dirty="0"/>
              <a:t>Zweite Ebene</a:t>
            </a:r>
          </a:p>
          <a:p>
            <a:pPr lvl="2"/>
            <a:r>
              <a:rPr lang="de-DE" dirty="0"/>
              <a:t>Dritte Ebene</a:t>
            </a:r>
          </a:p>
          <a:p>
            <a:pPr lvl="3"/>
            <a:r>
              <a:rPr lang="de-DE" dirty="0"/>
              <a:t>Vierte Ebene</a:t>
            </a:r>
          </a:p>
          <a:p>
            <a:pPr lvl="4"/>
            <a:r>
              <a:rPr lang="de-DE" dirty="0"/>
              <a:t>Fünfte Ebene</a:t>
            </a:r>
          </a:p>
        </p:txBody>
      </p:sp>
      <p:sp>
        <p:nvSpPr>
          <p:cNvPr id="5" name="Fußzeilenplatzhalter 4"/>
          <p:cNvSpPr>
            <a:spLocks noGrp="1"/>
          </p:cNvSpPr>
          <p:nvPr>
            <p:ph type="ftr" sz="quarter" idx="3"/>
          </p:nvPr>
        </p:nvSpPr>
        <p:spPr>
          <a:xfrm>
            <a:off x="457200" y="6356352"/>
            <a:ext cx="8229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900">
                <a:solidFill>
                  <a:schemeClr val="tx1">
                    <a:tint val="75000"/>
                  </a:schemeClr>
                </a:solidFill>
                <a:latin typeface="Lato"/>
              </a:defRPr>
            </a:lvl1pPr>
          </a:lstStyle>
          <a:p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965724751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61" r:id="rId1"/>
    <p:sldLayoutId id="2147483662" r:id="rId2"/>
    <p:sldLayoutId id="2147483663" r:id="rId3"/>
    <p:sldLayoutId id="2147483664" r:id="rId4"/>
    <p:sldLayoutId id="2147483665" r:id="rId5"/>
    <p:sldLayoutId id="2147483666" r:id="rId6"/>
    <p:sldLayoutId id="2147483667" r:id="rId7"/>
    <p:sldLayoutId id="2147483668" r:id="rId8"/>
    <p:sldLayoutId id="2147483669" r:id="rId9"/>
    <p:sldLayoutId id="2147483670" r:id="rId10"/>
    <p:sldLayoutId id="2147483671" r:id="rId11"/>
    <p:sldLayoutId id="2147483672" r:id="rId12"/>
    <p:sldLayoutId id="2147483673" r:id="rId13"/>
  </p:sldLayoutIdLst>
  <p:txStyles>
    <p:titleStyle>
      <a:lvl1pPr algn="l" defTabSz="342900" rtl="0" eaLnBrk="1" latinLnBrk="0" hangingPunct="1">
        <a:spcBef>
          <a:spcPct val="0"/>
        </a:spcBef>
        <a:buNone/>
        <a:defRPr sz="2400" kern="1200">
          <a:solidFill>
            <a:schemeClr val="tx1"/>
          </a:solidFill>
          <a:latin typeface="Lato" charset="0"/>
          <a:ea typeface="Lato" charset="0"/>
          <a:cs typeface="Lato" charset="0"/>
        </a:defRPr>
      </a:lvl1pPr>
    </p:titleStyle>
    <p:bodyStyle>
      <a:lvl1pPr marL="257175" indent="-257175" algn="l" defTabSz="342900" rtl="0" eaLnBrk="1" latinLnBrk="0" hangingPunct="1">
        <a:spcBef>
          <a:spcPct val="20000"/>
        </a:spcBef>
        <a:buFont typeface="Arial"/>
        <a:buChar char="•"/>
        <a:defRPr sz="2400" kern="1200">
          <a:solidFill>
            <a:schemeClr val="tx1"/>
          </a:solidFill>
          <a:latin typeface="Lato" charset="0"/>
          <a:ea typeface="Lato" charset="0"/>
          <a:cs typeface="Lato" charset="0"/>
        </a:defRPr>
      </a:lvl1pPr>
      <a:lvl2pPr marL="557213" indent="-214313" algn="l" defTabSz="342900" rtl="0" eaLnBrk="1" latinLnBrk="0" hangingPunct="1">
        <a:spcBef>
          <a:spcPct val="20000"/>
        </a:spcBef>
        <a:buFont typeface="Arial"/>
        <a:buChar char="–"/>
        <a:defRPr sz="2100" kern="1200">
          <a:solidFill>
            <a:schemeClr val="tx1"/>
          </a:solidFill>
          <a:latin typeface="Lato" charset="0"/>
          <a:ea typeface="Lato" charset="0"/>
          <a:cs typeface="Lato" charset="0"/>
        </a:defRPr>
      </a:lvl2pPr>
      <a:lvl3pPr marL="857250" indent="-171450" algn="l" defTabSz="342900" rtl="0" eaLnBrk="1" latinLnBrk="0" hangingPunct="1">
        <a:spcBef>
          <a:spcPct val="20000"/>
        </a:spcBef>
        <a:buFont typeface="Arial"/>
        <a:buChar char="•"/>
        <a:defRPr sz="1800" kern="1200">
          <a:solidFill>
            <a:schemeClr val="tx1"/>
          </a:solidFill>
          <a:latin typeface="Lato" charset="0"/>
          <a:ea typeface="Lato" charset="0"/>
          <a:cs typeface="Lato" charset="0"/>
        </a:defRPr>
      </a:lvl3pPr>
      <a:lvl4pPr marL="1200150" indent="-171450" algn="l" defTabSz="342900" rtl="0" eaLnBrk="1" latinLnBrk="0" hangingPunct="1">
        <a:spcBef>
          <a:spcPct val="20000"/>
        </a:spcBef>
        <a:buFont typeface="Arial"/>
        <a:buChar char="–"/>
        <a:defRPr sz="1500" kern="1200">
          <a:solidFill>
            <a:schemeClr val="tx1"/>
          </a:solidFill>
          <a:latin typeface="Lato" charset="0"/>
          <a:ea typeface="Lato" charset="0"/>
          <a:cs typeface="Lato" charset="0"/>
        </a:defRPr>
      </a:lvl4pPr>
      <a:lvl5pPr marL="1543050" indent="-171450" algn="l" defTabSz="342900" rtl="0" eaLnBrk="1" latinLnBrk="0" hangingPunct="1">
        <a:spcBef>
          <a:spcPct val="20000"/>
        </a:spcBef>
        <a:buFont typeface="Arial"/>
        <a:buChar char="»"/>
        <a:defRPr sz="1500" kern="1200">
          <a:solidFill>
            <a:schemeClr val="tx1"/>
          </a:solidFill>
          <a:latin typeface="Lato" charset="0"/>
          <a:ea typeface="Lato" charset="0"/>
          <a:cs typeface="Lato" charset="0"/>
        </a:defRPr>
      </a:lvl5pPr>
      <a:lvl6pPr marL="1885950" indent="-171450" algn="l" defTabSz="342900" rtl="0" eaLnBrk="1" latinLnBrk="0" hangingPunct="1">
        <a:spcBef>
          <a:spcPct val="20000"/>
        </a:spcBef>
        <a:buFont typeface="Arial"/>
        <a:buChar char="•"/>
        <a:defRPr sz="1500" kern="1200">
          <a:solidFill>
            <a:schemeClr val="tx1"/>
          </a:solidFill>
          <a:latin typeface="+mn-lt"/>
          <a:ea typeface="+mn-ea"/>
          <a:cs typeface="+mn-cs"/>
        </a:defRPr>
      </a:lvl6pPr>
      <a:lvl7pPr marL="2228850" indent="-171450" algn="l" defTabSz="342900" rtl="0" eaLnBrk="1" latinLnBrk="0" hangingPunct="1">
        <a:spcBef>
          <a:spcPct val="20000"/>
        </a:spcBef>
        <a:buFont typeface="Arial"/>
        <a:buChar char="•"/>
        <a:defRPr sz="1500" kern="1200">
          <a:solidFill>
            <a:schemeClr val="tx1"/>
          </a:solidFill>
          <a:latin typeface="+mn-lt"/>
          <a:ea typeface="+mn-ea"/>
          <a:cs typeface="+mn-cs"/>
        </a:defRPr>
      </a:lvl7pPr>
      <a:lvl8pPr marL="2571750" indent="-171450" algn="l" defTabSz="342900" rtl="0" eaLnBrk="1" latinLnBrk="0" hangingPunct="1">
        <a:spcBef>
          <a:spcPct val="20000"/>
        </a:spcBef>
        <a:buFont typeface="Arial"/>
        <a:buChar char="•"/>
        <a:defRPr sz="1500" kern="1200">
          <a:solidFill>
            <a:schemeClr val="tx1"/>
          </a:solidFill>
          <a:latin typeface="+mn-lt"/>
          <a:ea typeface="+mn-ea"/>
          <a:cs typeface="+mn-cs"/>
        </a:defRPr>
      </a:lvl8pPr>
      <a:lvl9pPr marL="2914650" indent="-171450" algn="l" defTabSz="342900" rtl="0" eaLnBrk="1" latinLnBrk="0" hangingPunct="1">
        <a:spcBef>
          <a:spcPct val="20000"/>
        </a:spcBef>
        <a:buFont typeface="Arial"/>
        <a:buChar char="•"/>
        <a:defRPr sz="15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de-DE"/>
      </a:defPPr>
      <a:lvl1pPr marL="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1pPr>
      <a:lvl2pPr marL="3429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2pPr>
      <a:lvl3pPr marL="6858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3pPr>
      <a:lvl4pPr marL="10287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4pPr>
      <a:lvl5pPr marL="13716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5pPr>
      <a:lvl6pPr marL="17145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6pPr>
      <a:lvl7pPr marL="20574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7pPr>
      <a:lvl8pPr marL="24003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8pPr>
      <a:lvl9pPr marL="27432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2" Type="http://schemas.openxmlformats.org/officeDocument/2006/relationships/chart" Target="../charts/chart1.xml"/><Relationship Id="rId1" Type="http://schemas.openxmlformats.org/officeDocument/2006/relationships/slideLayout" Target="../slideLayouts/slideLayout2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A0C8C88E-67C8-43CB-A5C2-F789991EF904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Instagram Interaction Rate By Hour | Bonny</a:t>
            </a:r>
          </a:p>
        </p:txBody>
      </p:sp>
      <p:graphicFrame>
        <p:nvGraphicFramePr>
          <p:cNvPr id="6" name="Chart Placeholder 5">
            <a:extLst>
              <a:ext uri="{FF2B5EF4-FFF2-40B4-BE49-F238E27FC236}">
                <a16:creationId xmlns:a16="http://schemas.microsoft.com/office/drawing/2014/main" id="{8068B072-3139-4047-B397-DFA9004C59C3}"/>
              </a:ext>
            </a:extLst>
          </p:cNvPr>
          <p:cNvGraphicFramePr>
            <a:graphicFrameLocks noGrp="1"/>
          </p:cNvGraphicFramePr>
          <p:nvPr>
            <p:ph type="chart" sz="quarter" idx="13"/>
            <p:extLst>
              <p:ext uri="{D42A27DB-BD31-4B8C-83A1-F6EECF244321}">
                <p14:modId xmlns:p14="http://schemas.microsoft.com/office/powerpoint/2010/main" val="3524166755"/>
              </p:ext>
            </p:extLst>
          </p:nvPr>
        </p:nvGraphicFramePr>
        <p:xfrm>
          <a:off x="457200" y="1468438"/>
          <a:ext cx="8229600" cy="4702175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2"/>
          </a:graphicData>
        </a:graphic>
      </p:graphicFrame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58582D6C-3ACF-4E84-A49A-1BB7CEC71F64}"/>
              </a:ext>
            </a:extLst>
          </p:cNvPr>
          <p:cNvSpPr>
            <a:spLocks noGrp="1"/>
          </p:cNvSpPr>
          <p:nvPr>
            <p:ph type="body" sz="quarter" idx="14"/>
          </p:nvPr>
        </p:nvSpPr>
        <p:spPr/>
        <p:txBody>
          <a:bodyPr/>
          <a:lstStyle/>
          <a:p>
            <a:r>
              <a:rPr lang="en-US"/>
              <a:t>04/01/2018 - 04/30/2018</a:t>
            </a:r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620A39EF-96C2-4C60-930D-B40B5F23DE29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de-DE"/>
              <a:t>The Social Clinic Analytics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856312537"/>
      </p:ext>
    </p:extLst>
  </p:cSld>
  <p:clrMapOvr>
    <a:masterClrMapping/>
  </p:clrMapOvr>
</p:sld>
</file>

<file path=ppt/theme/theme1.xml><?xml version="1.0" encoding="utf-8"?>
<a:theme xmlns:a="http://schemas.openxmlformats.org/drawingml/2006/main" name="quintly_templat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>
    <a:spDef>
      <a:spPr/>
      <a:bodyPr/>
      <a:lstStyle/>
      <a:style>
        <a:lnRef idx="1">
          <a:schemeClr val="accent1"/>
        </a:lnRef>
        <a:fillRef idx="3">
          <a:schemeClr val="accent1"/>
        </a:fillRef>
        <a:effectRef idx="2">
          <a:schemeClr val="accent1"/>
        </a:effectRef>
        <a:fontRef idx="minor">
          <a:schemeClr val="lt1"/>
        </a:fontRef>
      </a:style>
    </a:spDef>
    <a:lnDef>
      <a:spPr/>
      <a:bodyPr/>
      <a:lstStyle/>
      <a:style>
        <a:lnRef idx="2">
          <a:schemeClr val="accent1"/>
        </a:lnRef>
        <a:fillRef idx="0">
          <a:schemeClr val="accent1"/>
        </a:fillRef>
        <a:effectRef idx="1">
          <a:schemeClr val="accent1"/>
        </a:effectRef>
        <a:fontRef idx="minor">
          <a:schemeClr val="tx1"/>
        </a:fontRef>
      </a:style>
    </a:lnDef>
  </a:objectDefaults>
  <a:extraClrSchemeLst/>
  <a:extLst>
    <a:ext uri="{05A4C25C-085E-4340-85A3-A5531E510DB2}">
      <thm15:themeFamily xmlns:thm15="http://schemas.microsoft.com/office/thememl/2012/main" name="export" id="{730E3BEE-88AA-A542-BD47-7B51DEEE3DC3}" vid="{CDEABCA8-611C-994A-B836-CFA7112ECC77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emplate>20180502_075920</Template>
  <TotalTime>0</TotalTime>
  <Words>14</Words>
  <Application>Microsoft Office PowerPoint</Application>
  <PresentationFormat>On-screen Show (4:3)</PresentationFormat>
  <Paragraphs>3</Paragraphs>
  <Slides>1</Slides>
  <Notes>0</Notes>
  <HiddenSlides>0</HiddenSlides>
  <MMClips>0</MMClips>
  <ScaleCrop>false</ScaleCrop>
  <HeadingPairs>
    <vt:vector size="6" baseType="variant">
      <vt:variant>
        <vt:lpstr>Fonts Used</vt:lpstr>
      </vt:variant>
      <vt:variant>
        <vt:i4>2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1</vt:i4>
      </vt:variant>
    </vt:vector>
  </HeadingPairs>
  <TitlesOfParts>
    <vt:vector size="4" baseType="lpstr">
      <vt:lpstr>Lato</vt:lpstr>
      <vt:lpstr>Arial</vt:lpstr>
      <vt:lpstr>quintly_template</vt:lpstr>
      <vt:lpstr>Instagram Interaction Rate By Hour | Bonny</vt:lpstr>
    </vt:vector>
  </TitlesOfParts>
  <Company/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Instagram Interaction Rate By Hour | Bonny</dc:title>
  <dc:creator>Administrator</dc:creator>
  <cp:lastModifiedBy>Administrator</cp:lastModifiedBy>
  <cp:revision>1</cp:revision>
  <dcterms:created xsi:type="dcterms:W3CDTF">2018-05-02T07:59:21Z</dcterms:created>
  <dcterms:modified xsi:type="dcterms:W3CDTF">2018-05-02T07:59:24Z</dcterms:modified>
</cp:coreProperties>
</file>