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63AC-48E1-A006-A40CFD7C9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74120"/>
        <c:axId val="164933024"/>
      </c:lineChart>
      <c:catAx>
        <c:axId val="27557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933024"/>
        <c:crosses val="autoZero"/>
        <c:auto val="1"/>
        <c:lblAlgn val="ctr"/>
        <c:lblOffset val="100"/>
        <c:noMultiLvlLbl val="0"/>
      </c:catAx>
      <c:valAx>
        <c:axId val="16493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7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F78D-AFA7-4EDF-BF60-5892E3E1E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052C7E-E4E7-4C9F-85E0-12FCD1747E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10268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C65D4-5D20-4DF4-8086-120C3B4D1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5974A-C6FC-4B94-9B6B-6EB3B67D3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36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20180502_075831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Hour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 | Bonny</dc:title>
  <dc:creator>Administrator</dc:creator>
  <cp:lastModifiedBy>Administrator</cp:lastModifiedBy>
  <cp:revision>1</cp:revision>
  <dcterms:created xsi:type="dcterms:W3CDTF">2018-05-02T07:58:32Z</dcterms:created>
  <dcterms:modified xsi:type="dcterms:W3CDTF">2018-05-02T07:58:35Z</dcterms:modified>
</cp:coreProperties>
</file>