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7.0861999999999998</c:v>
                </c:pt>
                <c:pt idx="2">
                  <c:v>5.5876000000000001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9.6487999999999996</c:v>
                </c:pt>
                <c:pt idx="8">
                  <c:v>0</c:v>
                </c:pt>
                <c:pt idx="9">
                  <c:v>8.2944999999999993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44-46C9-82FA-05575241F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788472"/>
        <c:axId val="274788800"/>
      </c:lineChart>
      <c:dateAx>
        <c:axId val="27478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88800"/>
        <c:crosses val="autoZero"/>
        <c:auto val="1"/>
        <c:lblOffset val="100"/>
        <c:baseTimeUnit val="days"/>
      </c:dateAx>
      <c:valAx>
        <c:axId val="27478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8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2DAB6-8264-421A-AE0D-E0583F02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B7F5E0-DC5D-4D55-B957-FA807AA91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10244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21423-F850-46E6-AC5B-B96C31E8A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0822D-0324-4615-8840-1C81A24A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76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20180502_075608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Bonny</dc:title>
  <dc:creator>Administrator</dc:creator>
  <cp:lastModifiedBy>Administrator</cp:lastModifiedBy>
  <cp:revision>1</cp:revision>
  <dcterms:created xsi:type="dcterms:W3CDTF">2018-05-02T07:56:09Z</dcterms:created>
  <dcterms:modified xsi:type="dcterms:W3CDTF">2018-05-02T07:56:12Z</dcterms:modified>
</cp:coreProperties>
</file>