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1">
                  <c:v>1106</c:v>
                </c:pt>
                <c:pt idx="2">
                  <c:v>1149</c:v>
                </c:pt>
                <c:pt idx="3">
                  <c:v>1158</c:v>
                </c:pt>
                <c:pt idx="5">
                  <c:v>1181</c:v>
                </c:pt>
                <c:pt idx="6">
                  <c:v>1182</c:v>
                </c:pt>
                <c:pt idx="7">
                  <c:v>1181</c:v>
                </c:pt>
                <c:pt idx="8">
                  <c:v>1181</c:v>
                </c:pt>
                <c:pt idx="9">
                  <c:v>1182</c:v>
                </c:pt>
                <c:pt idx="10">
                  <c:v>1183</c:v>
                </c:pt>
                <c:pt idx="11">
                  <c:v>1185</c:v>
                </c:pt>
                <c:pt idx="12">
                  <c:v>1185</c:v>
                </c:pt>
                <c:pt idx="13">
                  <c:v>1184</c:v>
                </c:pt>
                <c:pt idx="14">
                  <c:v>1183</c:v>
                </c:pt>
                <c:pt idx="15">
                  <c:v>1182</c:v>
                </c:pt>
                <c:pt idx="16">
                  <c:v>1184</c:v>
                </c:pt>
                <c:pt idx="17">
                  <c:v>1184</c:v>
                </c:pt>
                <c:pt idx="18">
                  <c:v>1185</c:v>
                </c:pt>
                <c:pt idx="19">
                  <c:v>1185</c:v>
                </c:pt>
                <c:pt idx="20">
                  <c:v>1186</c:v>
                </c:pt>
                <c:pt idx="21">
                  <c:v>1185</c:v>
                </c:pt>
                <c:pt idx="22">
                  <c:v>1187</c:v>
                </c:pt>
                <c:pt idx="23">
                  <c:v>1186</c:v>
                </c:pt>
                <c:pt idx="24">
                  <c:v>1187</c:v>
                </c:pt>
                <c:pt idx="25">
                  <c:v>1190</c:v>
                </c:pt>
                <c:pt idx="26">
                  <c:v>1215</c:v>
                </c:pt>
                <c:pt idx="27">
                  <c:v>1235</c:v>
                </c:pt>
                <c:pt idx="28">
                  <c:v>1263</c:v>
                </c:pt>
                <c:pt idx="29">
                  <c:v>1291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8D-4370-83A9-349F5108A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029008"/>
        <c:axId val="285026384"/>
      </c:lineChart>
      <c:dateAx>
        <c:axId val="285029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26384"/>
        <c:crosses val="autoZero"/>
        <c:auto val="1"/>
        <c:lblOffset val="100"/>
        <c:baseTimeUnit val="days"/>
      </c:dateAx>
      <c:valAx>
        <c:axId val="28502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2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F7BA1-DCAB-4F15-BEB3-F368BA53A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702F2C-967C-4594-ACA1-04DFDBBCD5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172097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ED7C3-011C-4E82-B50E-96419C8695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592CC-C15A-47BB-BCCC-42DBB045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779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20180502_075210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Bonny</dc:title>
  <dc:creator>Administrator</dc:creator>
  <cp:lastModifiedBy>Administrator</cp:lastModifiedBy>
  <cp:revision>1</cp:revision>
  <dcterms:created xsi:type="dcterms:W3CDTF">2018-05-02T07:52:11Z</dcterms:created>
  <dcterms:modified xsi:type="dcterms:W3CDTF">2018-05-02T07:52:14Z</dcterms:modified>
</cp:coreProperties>
</file>