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B73-4D9D-88B3-C14827708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33104"/>
        <c:axId val="281231464"/>
      </c:lineChart>
      <c:catAx>
        <c:axId val="28123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31464"/>
        <c:crosses val="autoZero"/>
        <c:auto val="1"/>
        <c:lblAlgn val="ctr"/>
        <c:lblOffset val="100"/>
        <c:noMultiLvlLbl val="0"/>
      </c:catAx>
      <c:valAx>
        <c:axId val="28123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3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34DB5-76E6-4B7C-B6F8-056B3E6B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EB54AE-2E5C-4D17-BCCC-211C8BB039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4404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A926F-B603-4EB2-9802-1A3C66AD2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58423-2615-4B7F-A92A-BE409C24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21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20180502_073909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Bonny</dc:title>
  <dc:creator>Administrator</dc:creator>
  <cp:lastModifiedBy>Administrator</cp:lastModifiedBy>
  <cp:revision>1</cp:revision>
  <dcterms:created xsi:type="dcterms:W3CDTF">2018-05-02T07:39:11Z</dcterms:created>
  <dcterms:modified xsi:type="dcterms:W3CDTF">2018-05-02T07:39:14Z</dcterms:modified>
</cp:coreProperties>
</file>