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bonnymilk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  <c:pt idx="17">
                  <c:v>43208</c:v>
                </c:pt>
                <c:pt idx="18">
                  <c:v>43209</c:v>
                </c:pt>
                <c:pt idx="19">
                  <c:v>43210</c:v>
                </c:pt>
                <c:pt idx="20">
                  <c:v>43211</c:v>
                </c:pt>
                <c:pt idx="21">
                  <c:v>43212</c:v>
                </c:pt>
                <c:pt idx="22">
                  <c:v>43213</c:v>
                </c:pt>
                <c:pt idx="23">
                  <c:v>43214</c:v>
                </c:pt>
                <c:pt idx="24">
                  <c:v>43215</c:v>
                </c:pt>
                <c:pt idx="25">
                  <c:v>43216</c:v>
                </c:pt>
                <c:pt idx="26">
                  <c:v>43217</c:v>
                </c:pt>
                <c:pt idx="27">
                  <c:v>43218</c:v>
                </c:pt>
                <c:pt idx="28">
                  <c:v>43219</c:v>
                </c:pt>
                <c:pt idx="29">
                  <c:v>43220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1">
                  <c:v>1106</c:v>
                </c:pt>
                <c:pt idx="2">
                  <c:v>1149</c:v>
                </c:pt>
                <c:pt idx="3">
                  <c:v>1158</c:v>
                </c:pt>
                <c:pt idx="5">
                  <c:v>1181</c:v>
                </c:pt>
                <c:pt idx="6">
                  <c:v>1182</c:v>
                </c:pt>
                <c:pt idx="7">
                  <c:v>1181</c:v>
                </c:pt>
                <c:pt idx="8">
                  <c:v>1181</c:v>
                </c:pt>
                <c:pt idx="9">
                  <c:v>1182</c:v>
                </c:pt>
                <c:pt idx="10">
                  <c:v>1183</c:v>
                </c:pt>
                <c:pt idx="11">
                  <c:v>1185</c:v>
                </c:pt>
                <c:pt idx="12">
                  <c:v>1185</c:v>
                </c:pt>
                <c:pt idx="13">
                  <c:v>1184</c:v>
                </c:pt>
                <c:pt idx="14">
                  <c:v>1183</c:v>
                </c:pt>
                <c:pt idx="15">
                  <c:v>1182</c:v>
                </c:pt>
                <c:pt idx="16">
                  <c:v>1184</c:v>
                </c:pt>
                <c:pt idx="17">
                  <c:v>1184</c:v>
                </c:pt>
                <c:pt idx="18">
                  <c:v>1185</c:v>
                </c:pt>
                <c:pt idx="19">
                  <c:v>1185</c:v>
                </c:pt>
                <c:pt idx="20">
                  <c:v>1186</c:v>
                </c:pt>
                <c:pt idx="21">
                  <c:v>1185</c:v>
                </c:pt>
                <c:pt idx="22">
                  <c:v>1187</c:v>
                </c:pt>
                <c:pt idx="23">
                  <c:v>1186</c:v>
                </c:pt>
                <c:pt idx="24">
                  <c:v>1187</c:v>
                </c:pt>
                <c:pt idx="25">
                  <c:v>1190</c:v>
                </c:pt>
                <c:pt idx="26">
                  <c:v>1215</c:v>
                </c:pt>
                <c:pt idx="27">
                  <c:v>1235</c:v>
                </c:pt>
                <c:pt idx="28">
                  <c:v>1263</c:v>
                </c:pt>
                <c:pt idx="29">
                  <c:v>1291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D0-4BA4-874C-8900A6FBF1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7714152"/>
        <c:axId val="337712840"/>
      </c:lineChart>
      <c:dateAx>
        <c:axId val="337714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12840"/>
        <c:crosses val="autoZero"/>
        <c:auto val="1"/>
        <c:lblOffset val="100"/>
        <c:baseTimeUnit val="days"/>
      </c:dateAx>
      <c:valAx>
        <c:axId val="337712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714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C243F9-6316-4674-A637-A2E1B058B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Bonny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3BD764-FF48-48D3-B8AE-5AD62C7DAAA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212449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04B4CD-D64B-4801-949D-7C51B83034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BB2DDA-0F24-4ECC-91D9-77911478CF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31509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20180502_073450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 | Bonny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Bonny</dc:title>
  <dc:creator>Administrator</dc:creator>
  <cp:lastModifiedBy>Administrator</cp:lastModifiedBy>
  <cp:revision>1</cp:revision>
  <dcterms:created xsi:type="dcterms:W3CDTF">2018-05-02T07:34:51Z</dcterms:created>
  <dcterms:modified xsi:type="dcterms:W3CDTF">2018-05-02T07:34:54Z</dcterms:modified>
</cp:coreProperties>
</file>