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BEE1-4917-BCD6-617F68DCA2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839256"/>
        <c:axId val="149560664"/>
      </c:lineChart>
      <c:catAx>
        <c:axId val="274839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560664"/>
        <c:crosses val="autoZero"/>
        <c:auto val="1"/>
        <c:lblAlgn val="ctr"/>
        <c:lblOffset val="100"/>
        <c:noMultiLvlLbl val="0"/>
      </c:catAx>
      <c:valAx>
        <c:axId val="14956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39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896BB-AD8A-4BD7-B738-8C76092E5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F2824E-C357-42DB-97DF-E22AD191AA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748646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9BDB3-9A2A-47C8-9F8C-3759F223B9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73DDB-8FE1-41DE-AD22-9FB1FDAF9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2719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20180502_073436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Bonny</dc:title>
  <dc:creator>Administrator</dc:creator>
  <cp:lastModifiedBy>Administrator</cp:lastModifiedBy>
  <cp:revision>1</cp:revision>
  <dcterms:created xsi:type="dcterms:W3CDTF">2018-05-02T07:34:37Z</dcterms:created>
  <dcterms:modified xsi:type="dcterms:W3CDTF">2018-05-02T07:34:40Z</dcterms:modified>
</cp:coreProperties>
</file>