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96B9A4-B303-4C11-9648-303178C32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150697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28064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357289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0870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13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049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4658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82727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01913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19594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10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6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8.0544 %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349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0FFEB70-C98D-4610-8102-6CBA44492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AC26A-C4A3-431E-895B-C57FCE269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214777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20180502_073307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Bonny</dc:title>
  <dc:creator>Administrator</dc:creator>
  <cp:lastModifiedBy>Administrator</cp:lastModifiedBy>
  <cp:revision>1</cp:revision>
  <dcterms:created xsi:type="dcterms:W3CDTF">2018-05-02T07:33:08Z</dcterms:created>
  <dcterms:modified xsi:type="dcterms:W3CDTF">2018-05-02T07:33:12Z</dcterms:modified>
</cp:coreProperties>
</file>