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142046</c:v>
                </c:pt>
                <c:pt idx="1">
                  <c:v>142045</c:v>
                </c:pt>
                <c:pt idx="2">
                  <c:v>142051</c:v>
                </c:pt>
                <c:pt idx="3">
                  <c:v>142043</c:v>
                </c:pt>
                <c:pt idx="4">
                  <c:v>142028</c:v>
                </c:pt>
                <c:pt idx="5">
                  <c:v>142023</c:v>
                </c:pt>
                <c:pt idx="6">
                  <c:v>142025</c:v>
                </c:pt>
                <c:pt idx="7">
                  <c:v>142018</c:v>
                </c:pt>
                <c:pt idx="8">
                  <c:v>142009</c:v>
                </c:pt>
                <c:pt idx="9">
                  <c:v>142000</c:v>
                </c:pt>
                <c:pt idx="10">
                  <c:v>141987</c:v>
                </c:pt>
                <c:pt idx="11">
                  <c:v>141986</c:v>
                </c:pt>
                <c:pt idx="12">
                  <c:v>141976</c:v>
                </c:pt>
                <c:pt idx="13">
                  <c:v>141975</c:v>
                </c:pt>
                <c:pt idx="14">
                  <c:v>141969</c:v>
                </c:pt>
                <c:pt idx="15">
                  <c:v>141963</c:v>
                </c:pt>
                <c:pt idx="16">
                  <c:v>141951</c:v>
                </c:pt>
                <c:pt idx="17">
                  <c:v>141944</c:v>
                </c:pt>
                <c:pt idx="18">
                  <c:v>141937</c:v>
                </c:pt>
                <c:pt idx="19">
                  <c:v>141929</c:v>
                </c:pt>
                <c:pt idx="20">
                  <c:v>141923</c:v>
                </c:pt>
                <c:pt idx="21">
                  <c:v>141914</c:v>
                </c:pt>
                <c:pt idx="22">
                  <c:v>141908</c:v>
                </c:pt>
                <c:pt idx="23">
                  <c:v>141907</c:v>
                </c:pt>
                <c:pt idx="24">
                  <c:v>141898</c:v>
                </c:pt>
                <c:pt idx="25">
                  <c:v>141897</c:v>
                </c:pt>
                <c:pt idx="26">
                  <c:v>142031</c:v>
                </c:pt>
                <c:pt idx="27">
                  <c:v>142161</c:v>
                </c:pt>
                <c:pt idx="28">
                  <c:v>142287</c:v>
                </c:pt>
                <c:pt idx="29">
                  <c:v>142489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F6-4515-BF29-A59D7B1AF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29448"/>
        <c:axId val="315029776"/>
      </c:lineChart>
      <c:dateAx>
        <c:axId val="31502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29776"/>
        <c:crosses val="autoZero"/>
        <c:auto val="1"/>
        <c:lblOffset val="100"/>
        <c:baseTimeUnit val="days"/>
      </c:dateAx>
      <c:valAx>
        <c:axId val="31502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2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2.8160684867855998E-3</c:v>
                </c:pt>
                <c:pt idx="1">
                  <c:v>-7.0399729665037998E-4</c:v>
                </c:pt>
                <c:pt idx="2">
                  <c:v>4.2240135168433003E-3</c:v>
                </c:pt>
                <c:pt idx="3">
                  <c:v>-5.6317801353034996E-3</c:v>
                </c:pt>
                <c:pt idx="4">
                  <c:v>-1.0560182479953001E-2</c:v>
                </c:pt>
                <c:pt idx="5">
                  <c:v>-3.5204325907567998E-3</c:v>
                </c:pt>
                <c:pt idx="6">
                  <c:v>1.4082226118305001E-3</c:v>
                </c:pt>
                <c:pt idx="7">
                  <c:v>-4.9287097342017002E-3</c:v>
                </c:pt>
                <c:pt idx="8">
                  <c:v>-6.3372248588207001E-3</c:v>
                </c:pt>
                <c:pt idx="9">
                  <c:v>-6.3376264884619999E-3</c:v>
                </c:pt>
                <c:pt idx="10">
                  <c:v>-9.1549295774648008E-3</c:v>
                </c:pt>
                <c:pt idx="11">
                  <c:v>-7.0428982935056997E-4</c:v>
                </c:pt>
                <c:pt idx="12">
                  <c:v>-7.0429478962714996E-3</c:v>
                </c:pt>
                <c:pt idx="13">
                  <c:v>-7.0434439623597998E-4</c:v>
                </c:pt>
                <c:pt idx="14">
                  <c:v>-4.2260961436873003E-3</c:v>
                </c:pt>
                <c:pt idx="15">
                  <c:v>-4.2262747501215E-3</c:v>
                </c:pt>
                <c:pt idx="16">
                  <c:v>-8.4529067433064004E-3</c:v>
                </c:pt>
                <c:pt idx="17">
                  <c:v>-4.9312791033526001E-3</c:v>
                </c:pt>
                <c:pt idx="18">
                  <c:v>-4.9315222904807998E-3</c:v>
                </c:pt>
                <c:pt idx="19">
                  <c:v>-5.6363034303952E-3</c:v>
                </c:pt>
                <c:pt idx="20">
                  <c:v>-4.2274658455988996E-3</c:v>
                </c:pt>
                <c:pt idx="21">
                  <c:v>-6.3414668517435997E-3</c:v>
                </c:pt>
                <c:pt idx="22">
                  <c:v>-4.2279126795100996E-3</c:v>
                </c:pt>
                <c:pt idx="23">
                  <c:v>-7.0468190658737003E-4</c:v>
                </c:pt>
                <c:pt idx="24">
                  <c:v>-6.3421818514943001E-3</c:v>
                </c:pt>
                <c:pt idx="25">
                  <c:v>-7.0473156774585001E-4</c:v>
                </c:pt>
                <c:pt idx="26">
                  <c:v>9.4434695589053999E-2</c:v>
                </c:pt>
                <c:pt idx="27">
                  <c:v>9.1529314022994995E-2</c:v>
                </c:pt>
                <c:pt idx="28">
                  <c:v>8.8631903264608E-2</c:v>
                </c:pt>
                <c:pt idx="29">
                  <c:v>0.14196658865532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1F-4311-8526-BE8CD39D8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274976"/>
        <c:axId val="319277600"/>
      </c:lineChart>
      <c:dateAx>
        <c:axId val="31927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77600"/>
        <c:crosses val="autoZero"/>
        <c:auto val="1"/>
        <c:lblOffset val="100"/>
        <c:baseTimeUnit val="days"/>
      </c:dateAx>
      <c:valAx>
        <c:axId val="31927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7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1.0560033792108001E-2</c:v>
                </c:pt>
                <c:pt idx="2">
                  <c:v>1.0559810768191E-2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1.5490666873209E-2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4.2282702146552E-3</c:v>
                </c:pt>
                <c:pt idx="25">
                  <c:v>0.72587863027406996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88-4A0A-95EC-9576C89D9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39072"/>
        <c:axId val="317139400"/>
      </c:lineChart>
      <c:dateAx>
        <c:axId val="31713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9400"/>
        <c:crosses val="autoZero"/>
        <c:auto val="1"/>
        <c:lblOffset val="100"/>
        <c:baseTimeUnit val="days"/>
      </c:dateAx>
      <c:valAx>
        <c:axId val="31713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A1-4613-BF8C-4C47341A39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A1-4613-BF8C-4C47341A39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A1-4613-BF8C-4C47341A39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A1-4613-BF8C-4C47341A39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A1-4613-BF8C-4C47341A39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A1-4613-BF8C-4C47341A39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A1-4613-BF8C-4C47341A39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A1-4613-BF8C-4C47341A3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276288"/>
        <c:axId val="319277928"/>
      </c:barChart>
      <c:catAx>
        <c:axId val="31927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77928"/>
        <c:crosses val="autoZero"/>
        <c:auto val="1"/>
        <c:lblAlgn val="ctr"/>
        <c:lblOffset val="100"/>
        <c:noMultiLvlLbl val="0"/>
      </c:catAx>
      <c:valAx>
        <c:axId val="31927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1.5464098689065999E-2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0.72400098407901003</c:v>
                </c:pt>
                <c:pt idx="17">
                  <c:v>1.0543703651636E-2</c:v>
                </c:pt>
                <c:pt idx="18">
                  <c:v>9.8407900748603006E-3</c:v>
                </c:pt>
                <c:pt idx="19">
                  <c:v>0</c:v>
                </c:pt>
                <c:pt idx="20">
                  <c:v>1.0543703651636E-2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EC-46E9-9E7A-F20D50B33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00344"/>
        <c:axId val="388103952"/>
      </c:lineChart>
      <c:catAx>
        <c:axId val="38810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3952"/>
        <c:crosses val="autoZero"/>
        <c:auto val="1"/>
        <c:lblAlgn val="ctr"/>
        <c:lblOffset val="100"/>
        <c:noMultiLvlLbl val="0"/>
      </c:catAx>
      <c:valAx>
        <c:axId val="38810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1.0543555427470999E-2</c:v>
                </c:pt>
                <c:pt idx="1">
                  <c:v>1.0543555427470999E-2</c:v>
                </c:pt>
                <c:pt idx="2">
                  <c:v>4.2174221709883998E-3</c:v>
                </c:pt>
                <c:pt idx="3">
                  <c:v>0.72399080601967003</c:v>
                </c:pt>
                <c:pt idx="6">
                  <c:v>1.5463881293624001E-2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7D-45E5-8771-BD1B29AB9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99688"/>
        <c:axId val="388101328"/>
      </c:barChart>
      <c:catAx>
        <c:axId val="38809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1328"/>
        <c:crosses val="autoZero"/>
        <c:auto val="1"/>
        <c:lblAlgn val="ctr"/>
        <c:lblOffset val="100"/>
        <c:noMultiLvlLbl val="0"/>
      </c:catAx>
      <c:valAx>
        <c:axId val="38810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9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62379-4384-472C-BFE8-E8EA804301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C2C8D-246B-40AB-B790-722D3B366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22679-EFFB-4A02-A5C2-A35561977B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54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73EA27-904C-41E4-A27D-055E781A6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2679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71754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4115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4872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5773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7025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3672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0045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9015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6025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014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7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 Milk - </a:t>
                      </a:r>
                      <a:r>
                        <a:rPr lang="ar-AE" sz="1000"/>
                        <a:t>حليب بوني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7523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839976-9986-47C6-9F39-66AFBEAE9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9AB56-0E5F-4D51-BBF4-67EF2A808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39889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5EB9-A328-42BE-9865-DF1C89FF1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FE0A2F-D601-42EB-A85F-E016745532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5352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4271D-5271-42E3-9A92-DC85757F0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9D74D-D85F-487D-9CDB-7CE310E0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38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D6319-CBC5-4A13-A7F1-0448CA3FC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E2124-E2C9-4601-A817-B6832D6F24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0972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27628-9C88-48E7-B72A-3769D11AA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016C1-856A-4896-969F-1C88FF1D8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20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2137A-6BD5-41CC-A7E5-58E973231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176C39-8FB9-4A8F-920A-35BAE3E43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74937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4FA70-AAF5-4C4F-9176-0630A8DF9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C64FF-C320-444D-B3F0-249A05EA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939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1D7E2-5D99-47B2-88CD-D5ED94D3C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C27476-BA62-42FC-986A-2B7295CCFC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06592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06988-B0C7-44F1-84B9-35FD5C76B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EB9B7-7890-4B0E-BA33-755C6350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018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77BEC-EC56-40BD-936A-48A400E5C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41510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5030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642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5114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872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072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644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289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225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76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- 2018-04-26 16:01:39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حليب بوني المبخر المصنع من الحليب الطازج بأعلى المعايير الألمانية مُنذ ٥٠ عاماً
#بوني #حب_الحليب #جودة #ثقة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85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- 2018-04-25 18:08:06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4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- 2018-04-08 18:00:00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Afternoon tea is not complete without your Bonny Evaporated Milk
#Bonny #TeaWithMilk #Delicious #Tasty #Quality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وقت الظهيرة لا يكتمل بدون حليب بوني المبخر 
#بوني #شاي_حليب #لذيذ #السعودية #جودة #بوني_السعودية #شاي_عدني #قليل_الدسم 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87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- 2018-04-08 08:54:23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very much to everyone who participated, and congrats to all the winners. Kindly provide us with your details via DM. 
#Bonny #Delicious #Tasty #Quality #Milk #BonnyMilk #EvaporatedMilk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المشاركين بالمسابقة، ومبروك لجميع الفائزين ونتمنى تزويدنا بالمعلومات الشخصية على الرسائل الخاصة 
#بوني #لذيذ #جودة #حليب_بوني #حليب_مبخر #حليب_مكثف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4587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E75EC99-FCEC-4EB6-8934-A3EBEFE0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8F2529-7DB5-42BD-B64C-299FFA1BB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5414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F1B09-5648-494B-96D5-92C0560A4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8369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88188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248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086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052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102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0686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10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1141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56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- 2018-04-03 20:04:20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are devoted to bringing only the goodness of fresh cow’s milk to our consumers, providing them and their loved ones with nutrition, vitamins and minerals.
#Bonny #BonnyMilk #Delicious #Tasty #Milk 
#EvaporatedMilk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ملتزمون بتقديم فوائد وخيرات حليب الأبقار الطازج لعمالئنا، لنوفر لهم ولأحبائهم منتجات غنية بالتغذية والفيتامينات والمعادن.
#بوني #بوني_السعودية #حليب_مبخر #حليب_مكثف #جودة #ثقة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76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Bonny Milk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حليب بوني - 2018-04-02 17:05:58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words can you make from the word Bonny? Share with us your answer on the comment section 
#Bonny #TeaWithMilk #Delicious #Tasty #Quality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الكلمات التي ممكن تكوينها من كلمة بوني؟ شاركونا أجوبتكم بالتعليقات 
#بوني #شاي_حليب #لذيذ #السعودية #جودة #بوني_السعودية #شاي_عدني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624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65B5E60-998A-4F5F-99D6-7906AE10C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Bonny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39C3A-E1FC-4056-B89D-87712F299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017556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34BA5-572A-4C82-9E45-7057F213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FC916B-7475-47FC-8E63-6B12AADF1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8092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D7AA8-2E7A-4DAB-999F-99ABFE2F1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ED379-6A8E-4C23-A6FE-2C89C60AF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02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ED3EA-EDF1-4613-86FC-1C8E7A746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B92C2B-743E-492D-BD55-4903E185C2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39550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323B8-4CE9-43D3-9329-6C18514E7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3B790-8599-4A57-986C-6133ECBE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55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20180502_071802</Template>
  <TotalTime>0</TotalTime>
  <Words>269</Words>
  <Application>Microsoft Office PowerPoint</Application>
  <PresentationFormat>On-screen Show (4:3)</PresentationFormat>
  <Paragraphs>109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Lato</vt:lpstr>
      <vt:lpstr>Calibri</vt:lpstr>
      <vt:lpstr>Arial</vt:lpstr>
      <vt:lpstr>quintly_template</vt:lpstr>
      <vt:lpstr>Facebook</vt:lpstr>
      <vt:lpstr>Facebook Key Metrics Table | Bonny</vt:lpstr>
      <vt:lpstr>Facebook Fans Total | Bonny</vt:lpstr>
      <vt:lpstr>Facebook Fans Change Rate | Bonny</vt:lpstr>
      <vt:lpstr>Facebook Interaction Rate | Bonny</vt:lpstr>
      <vt:lpstr>Facebook Interactions Distribution | Bonny</vt:lpstr>
      <vt:lpstr>Facebook Own Posts Table | Bonny - 1 of 2</vt:lpstr>
      <vt:lpstr>Facebook Own Posts Table | Bonny - 2 of 2</vt:lpstr>
      <vt:lpstr>Facebook Interaction Rate By Hour | Bonny</vt:lpstr>
      <vt:lpstr>Facebook Interaction Rate By Weekday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2018-05-02T07:18:03Z</dcterms:created>
  <dcterms:modified xsi:type="dcterms:W3CDTF">2018-05-02T07:18:30Z</dcterms:modified>
</cp:coreProperties>
</file>