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@RenaultGAA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2496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56-437B-AC14-DB52A8C3F7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  <c:numCache>
                <c:formatCode>General</c:formatCode>
                <c:ptCount val="1"/>
                <c:pt idx="0">
                  <c:v>486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56-437B-AC14-DB52A8C3F79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  <c:numCache>
                <c:formatCode>General</c:formatCode>
                <c:ptCount val="1"/>
                <c:pt idx="0">
                  <c:v>444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56-437B-AC14-DB52A8C3F7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6344456"/>
        <c:axId val="166374224"/>
      </c:barChart>
      <c:catAx>
        <c:axId val="276344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374224"/>
        <c:crosses val="autoZero"/>
        <c:auto val="1"/>
        <c:lblAlgn val="ctr"/>
        <c:lblOffset val="100"/>
        <c:noMultiLvlLbl val="0"/>
      </c:catAx>
      <c:valAx>
        <c:axId val="166374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344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5E768-B45F-4A4A-9B63-D94FFFF7A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B2FA20-64F4-468F-A41B-56045F433D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073531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6831B8-11FF-4F21-B093-AB8CC5C468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DBFC3D-7E35-4B3F-83A3-EC6C8B98E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4567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20180419_153100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Interactions Distribution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 | Renault</dc:title>
  <dc:creator>Administrator</dc:creator>
  <cp:lastModifiedBy>Administrator</cp:lastModifiedBy>
  <cp:revision>1</cp:revision>
  <dcterms:created xsi:type="dcterms:W3CDTF">2018-04-19T15:31:00Z</dcterms:created>
  <dcterms:modified xsi:type="dcterms:W3CDTF">2018-04-19T15:31:06Z</dcterms:modified>
</cp:coreProperties>
</file>