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D57-4F90-94EF-688FDD5CC5D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D57-4F90-94EF-688FDD5CC5D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7D57-4F90-94EF-688FDD5CC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267968"/>
        <c:axId val="356267312"/>
      </c:barChart>
      <c:catAx>
        <c:axId val="35626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67312"/>
        <c:crosses val="autoZero"/>
        <c:auto val="1"/>
        <c:lblAlgn val="ctr"/>
        <c:lblOffset val="100"/>
        <c:noMultiLvlLbl val="0"/>
      </c:catAx>
      <c:valAx>
        <c:axId val="35626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6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9514-83D1-4B23-B3E0-5581E815B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B52F3-0E05-4CA8-A20A-C5C93228C3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3629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EC6DD-0E90-4B60-8369-C7ACF86DD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58A57-0AF8-490B-B4CF-9B31A46F3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980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20180419_152753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Renault</dc:title>
  <dc:creator>Administrator</dc:creator>
  <cp:lastModifiedBy>Administrator</cp:lastModifiedBy>
  <cp:revision>1</cp:revision>
  <dcterms:created xsi:type="dcterms:W3CDTF">2018-04-19T15:28:09Z</dcterms:created>
  <dcterms:modified xsi:type="dcterms:W3CDTF">2018-04-19T15:28:12Z</dcterms:modified>
</cp:coreProperties>
</file>