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7EDE62-E8E4-4070-B43C-F48F012BA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8151212"/>
              </p:ext>
            </p:extLst>
          </p:nvPr>
        </p:nvGraphicFramePr>
        <p:xfrm>
          <a:off x="457200" y="1468438"/>
          <a:ext cx="82296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85319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56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881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309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773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92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- 2017-02-23 16:00:43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Improving your driving experience, your on-board comfort and your safety are the reasons why we innovate #Renault https://t.co/UrVqC7IEee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62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- 2017-02-23 16:00:21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يعتبر تحسين تجربة قيادتك وزيادة راحتك وسلامتك في السيارة من الأسباب المحفزة لنا على الابتكار #رينو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https://t.co/YsyokxQdVI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5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- 2017-02-22 16:00:48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نظرًا لحرصنا الدائم على التأكد من استمتاعك بما هو الأفضل دومًا، ندمج باستمرار أحدث التقنيات القوية في سياراتنا #رينو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https://t.co/7SwIsneEOt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- 2017-02-22 16:00:35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are constantly incorporating increasingly powerful technologies in our vehicles.
Your enjoyment is of utmost important to us #Renault https://t.co/kcNVAj4M6P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2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- 2017-02-21 16:00:42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are working on maintaining a unified workforce &amp;amp; making the company more competitive in order to sell tomorrow’s vehicles https://t.co/am0aWYAyGM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0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- 2017-02-21 16:00:35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الحفاظ على قوة عاملة موحدة من أكبر التحديات التي نواجهها، ولذلك تعمل رينو على التنافس في الأسواق المتباينة لتستطيع من بيع سيارات الغد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https://t.co/8PCT9ucICx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46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- 2017-02-20 16:01:09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أطلقت رينو مجموعة ايكولوجية لتتميز بين السيارات الاقتصادية والصديقة للبيئة عن طريق 3 معايير بيئية:مستوى الإنتاج،وانبعاثات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CO2،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وإعادة التدوير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https://t.co/i3DiiZekrp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5154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ECA6D70-B8C4-4F0C-AFD9-C748A3C83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Renault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C5B71-6293-4601-B594-EACD13750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71189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EBBC06-7CB8-4F3E-B728-4E029676C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31074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87647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685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778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421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99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9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- 2017-02-19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بإمكانك دخول السيارة من غير مفتاح؟ شاهد الفديو للمزيد من المعلومات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enter your car without a key? Watch the video for more https://t.co/p3rxdjTbZ4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15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- 2017-02-15 16:01:05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حصلت رينو كادجار على جائزة أفضل سيارة كروس أوفر في جائزة السيارة الاسكتلندية للعام لتصميمها الامع والعديد من مميزاتها لراحة الركاب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https://t.co/D79Dzw5XAr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2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- 2017-02-15 16:00:41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Best Crossover classification was awarded to Renault KADJAR at the Scottish Car of the Year awards; sleek design, comfort &amp;amp; cabin space https://t.co/CkdiytqKMr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3967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0D3BBA9-4DB9-4979-8BFF-5661EC9B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Renault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8750B-016A-4B55-970D-DDD6FAEE9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2225709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20180419_152748</Template>
  <TotalTime>0</TotalTime>
  <Words>174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Calibri</vt:lpstr>
      <vt:lpstr>Arial</vt:lpstr>
      <vt:lpstr>quintly_template</vt:lpstr>
      <vt:lpstr>Own Tweets Table (Top 10) | Renault - 1 of 2</vt:lpstr>
      <vt:lpstr>Own Tweets Table (Top 10) | Renault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Renault - 1 of 2</dc:title>
  <dc:creator>Administrator</dc:creator>
  <cp:lastModifiedBy>Administrator</cp:lastModifiedBy>
  <cp:revision>1</cp:revision>
  <dcterms:created xsi:type="dcterms:W3CDTF">2018-04-19T15:27:49Z</dcterms:created>
  <dcterms:modified xsi:type="dcterms:W3CDTF">2018-04-19T15:28:06Z</dcterms:modified>
</cp:coreProperties>
</file>