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Sheet1!$A$2:$A$474</c:f>
            </c:multiLvlStrRef>
          </c:cat>
          <c:val>
            <c:numRef>
              <c:f>Sheet1!$B$2:$B$474</c:f>
              <c:numCache>
                <c:formatCode>General</c:formatCode>
                <c:ptCount val="4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4.3654505768631002E-2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6.8565729601695005E-2</c:v>
                </c:pt>
                <c:pt idx="50">
                  <c:v>2.4931438544003998E-2</c:v>
                </c:pt>
                <c:pt idx="51">
                  <c:v>1.5585063275357001E-2</c:v>
                </c:pt>
                <c:pt idx="52">
                  <c:v>1.2470382840753001E-2</c:v>
                </c:pt>
                <c:pt idx="53">
                  <c:v>3.1174013342478001E-3</c:v>
                </c:pt>
                <c:pt idx="54">
                  <c:v>0</c:v>
                </c:pt>
                <c:pt idx="55">
                  <c:v>0</c:v>
                </c:pt>
                <c:pt idx="56">
                  <c:v>9.3522040027432998E-3</c:v>
                </c:pt>
                <c:pt idx="57">
                  <c:v>1.8704408005486999E-2</c:v>
                </c:pt>
                <c:pt idx="58">
                  <c:v>1.8700910110959E-2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1.2457954403887E-2</c:v>
                </c:pt>
                <c:pt idx="67">
                  <c:v>3.1142946122702998E-2</c:v>
                </c:pt>
                <c:pt idx="68">
                  <c:v>0</c:v>
                </c:pt>
                <c:pt idx="69">
                  <c:v>0</c:v>
                </c:pt>
                <c:pt idx="70">
                  <c:v>1.8671811788137E-2</c:v>
                </c:pt>
                <c:pt idx="71">
                  <c:v>2.2821103296612001E-2</c:v>
                </c:pt>
                <c:pt idx="72">
                  <c:v>1.2450199203187001E-2</c:v>
                </c:pt>
                <c:pt idx="73">
                  <c:v>1.8677624206201001E-2</c:v>
                </c:pt>
                <c:pt idx="74">
                  <c:v>1.8670649738611E-2</c:v>
                </c:pt>
                <c:pt idx="75">
                  <c:v>0</c:v>
                </c:pt>
                <c:pt idx="76">
                  <c:v>0</c:v>
                </c:pt>
                <c:pt idx="77">
                  <c:v>1.8639328984156999E-2</c:v>
                </c:pt>
                <c:pt idx="78">
                  <c:v>3.7274026216065001E-2</c:v>
                </c:pt>
                <c:pt idx="79">
                  <c:v>1.8631225934667001E-2</c:v>
                </c:pt>
                <c:pt idx="80">
                  <c:v>2.4833923139008E-2</c:v>
                </c:pt>
                <c:pt idx="81">
                  <c:v>1.2412337863836999E-2</c:v>
                </c:pt>
                <c:pt idx="82">
                  <c:v>0</c:v>
                </c:pt>
                <c:pt idx="83">
                  <c:v>0</c:v>
                </c:pt>
                <c:pt idx="84">
                  <c:v>2.4800049600098999E-2</c:v>
                </c:pt>
                <c:pt idx="85">
                  <c:v>8.0580177276389997E-2</c:v>
                </c:pt>
                <c:pt idx="86">
                  <c:v>6.1969387122761E-3</c:v>
                </c:pt>
                <c:pt idx="87">
                  <c:v>9.2936802973977994E-2</c:v>
                </c:pt>
                <c:pt idx="88">
                  <c:v>1.2391573729864E-2</c:v>
                </c:pt>
                <c:pt idx="89">
                  <c:v>0</c:v>
                </c:pt>
                <c:pt idx="90">
                  <c:v>0</c:v>
                </c:pt>
                <c:pt idx="91">
                  <c:v>2.4784683065864999E-2</c:v>
                </c:pt>
                <c:pt idx="92">
                  <c:v>1.8589664146733999E-2</c:v>
                </c:pt>
                <c:pt idx="93">
                  <c:v>3.0982773577891001E-2</c:v>
                </c:pt>
                <c:pt idx="94">
                  <c:v>3.7177024598798E-2</c:v>
                </c:pt>
                <c:pt idx="95">
                  <c:v>1.8589664146733999E-2</c:v>
                </c:pt>
                <c:pt idx="96">
                  <c:v>0</c:v>
                </c:pt>
                <c:pt idx="97">
                  <c:v>0</c:v>
                </c:pt>
                <c:pt idx="98">
                  <c:v>2.0664145640898E-3</c:v>
                </c:pt>
                <c:pt idx="99">
                  <c:v>2.4803125193773999E-2</c:v>
                </c:pt>
                <c:pt idx="100">
                  <c:v>1.5503875968992E-2</c:v>
                </c:pt>
                <c:pt idx="101">
                  <c:v>6.2023196675557004E-3</c:v>
                </c:pt>
                <c:pt idx="102">
                  <c:v>1.8604651162790999E-2</c:v>
                </c:pt>
                <c:pt idx="103">
                  <c:v>0</c:v>
                </c:pt>
                <c:pt idx="104">
                  <c:v>0</c:v>
                </c:pt>
                <c:pt idx="105">
                  <c:v>1.2397718819737001E-2</c:v>
                </c:pt>
                <c:pt idx="106">
                  <c:v>3.0990454939879E-3</c:v>
                </c:pt>
                <c:pt idx="107">
                  <c:v>2.4790827393863998E-2</c:v>
                </c:pt>
                <c:pt idx="108">
                  <c:v>1.2395413696931999E-2</c:v>
                </c:pt>
                <c:pt idx="109">
                  <c:v>6.1977068484661002E-3</c:v>
                </c:pt>
                <c:pt idx="110">
                  <c:v>0</c:v>
                </c:pt>
                <c:pt idx="111">
                  <c:v>0</c:v>
                </c:pt>
                <c:pt idx="112">
                  <c:v>9.2965602726991E-3</c:v>
                </c:pt>
                <c:pt idx="113">
                  <c:v>1.8595425525321001E-2</c:v>
                </c:pt>
                <c:pt idx="114">
                  <c:v>8.2641213173009001E-3</c:v>
                </c:pt>
                <c:pt idx="115">
                  <c:v>0</c:v>
                </c:pt>
                <c:pt idx="116">
                  <c:v>6.2000124000248001E-3</c:v>
                </c:pt>
                <c:pt idx="117">
                  <c:v>0</c:v>
                </c:pt>
                <c:pt idx="118">
                  <c:v>0</c:v>
                </c:pt>
                <c:pt idx="119">
                  <c:v>2.4800049600098999E-2</c:v>
                </c:pt>
                <c:pt idx="120">
                  <c:v>3.0998140111592999E-2</c:v>
                </c:pt>
                <c:pt idx="121">
                  <c:v>0</c:v>
                </c:pt>
                <c:pt idx="122">
                  <c:v>0</c:v>
                </c:pt>
                <c:pt idx="123">
                  <c:v>1.2394645513138E-2</c:v>
                </c:pt>
                <c:pt idx="124">
                  <c:v>0</c:v>
                </c:pt>
                <c:pt idx="125">
                  <c:v>0</c:v>
                </c:pt>
                <c:pt idx="126">
                  <c:v>2.4777006937562001E-2</c:v>
                </c:pt>
                <c:pt idx="127">
                  <c:v>2.4775472282440002E-2</c:v>
                </c:pt>
                <c:pt idx="128">
                  <c:v>0</c:v>
                </c:pt>
                <c:pt idx="129">
                  <c:v>4.3351706199294002E-2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1.237470610073E-2</c:v>
                </c:pt>
                <c:pt idx="135">
                  <c:v>0</c:v>
                </c:pt>
                <c:pt idx="136">
                  <c:v>1.237470610073E-2</c:v>
                </c:pt>
                <c:pt idx="137">
                  <c:v>1.8560910722019E-2</c:v>
                </c:pt>
                <c:pt idx="138">
                  <c:v>0</c:v>
                </c:pt>
                <c:pt idx="139">
                  <c:v>0</c:v>
                </c:pt>
                <c:pt idx="140">
                  <c:v>4.1218416388442E-3</c:v>
                </c:pt>
                <c:pt idx="141">
                  <c:v>2.4726463497557999E-2</c:v>
                </c:pt>
                <c:pt idx="142">
                  <c:v>6.1808517213671997E-3</c:v>
                </c:pt>
                <c:pt idx="143">
                  <c:v>1.0300782859496999E-2</c:v>
                </c:pt>
                <c:pt idx="144">
                  <c:v>8.0336175998021994E-2</c:v>
                </c:pt>
                <c:pt idx="145">
                  <c:v>0</c:v>
                </c:pt>
                <c:pt idx="146">
                  <c:v>0</c:v>
                </c:pt>
                <c:pt idx="147">
                  <c:v>6.1770337883747996E-3</c:v>
                </c:pt>
                <c:pt idx="148">
                  <c:v>1.2348728081008E-2</c:v>
                </c:pt>
                <c:pt idx="149">
                  <c:v>1.6460905349794001E-2</c:v>
                </c:pt>
                <c:pt idx="150">
                  <c:v>5.5558985122537999E-2</c:v>
                </c:pt>
                <c:pt idx="151">
                  <c:v>0</c:v>
                </c:pt>
                <c:pt idx="152">
                  <c:v>1.5429241498488001E-2</c:v>
                </c:pt>
                <c:pt idx="153">
                  <c:v>0</c:v>
                </c:pt>
                <c:pt idx="154">
                  <c:v>4.3191213673104002E-2</c:v>
                </c:pt>
                <c:pt idx="155">
                  <c:v>1.2336540833949999E-2</c:v>
                </c:pt>
                <c:pt idx="156">
                  <c:v>6.1682704169751003E-3</c:v>
                </c:pt>
                <c:pt idx="157">
                  <c:v>4.9355296440248997E-2</c:v>
                </c:pt>
                <c:pt idx="158">
                  <c:v>1.0282353425052E-2</c:v>
                </c:pt>
                <c:pt idx="159">
                  <c:v>0</c:v>
                </c:pt>
                <c:pt idx="160">
                  <c:v>0</c:v>
                </c:pt>
                <c:pt idx="161">
                  <c:v>2.8776386919077E-2</c:v>
                </c:pt>
                <c:pt idx="162">
                  <c:v>6.1663686255164002E-3</c:v>
                </c:pt>
                <c:pt idx="163">
                  <c:v>1.2334258402714E-2</c:v>
                </c:pt>
                <c:pt idx="164">
                  <c:v>1.3876896509190001E-2</c:v>
                </c:pt>
                <c:pt idx="165">
                  <c:v>6.1659884079418E-3</c:v>
                </c:pt>
                <c:pt idx="166">
                  <c:v>0</c:v>
                </c:pt>
                <c:pt idx="167">
                  <c:v>3.0826140567201E-3</c:v>
                </c:pt>
                <c:pt idx="168">
                  <c:v>3.6998211753099003E-2</c:v>
                </c:pt>
                <c:pt idx="169">
                  <c:v>2.4668516805427001E-2</c:v>
                </c:pt>
                <c:pt idx="170">
                  <c:v>6.1667488899851998E-3</c:v>
                </c:pt>
                <c:pt idx="171">
                  <c:v>1.8491124260354999E-2</c:v>
                </c:pt>
                <c:pt idx="172">
                  <c:v>1.8488845063478001E-2</c:v>
                </c:pt>
                <c:pt idx="173">
                  <c:v>3.0820440115885001E-3</c:v>
                </c:pt>
                <c:pt idx="174">
                  <c:v>2.4656352092708E-2</c:v>
                </c:pt>
                <c:pt idx="175">
                  <c:v>1.8494544109488E-2</c:v>
                </c:pt>
                <c:pt idx="176">
                  <c:v>1.8495684340320999E-2</c:v>
                </c:pt>
                <c:pt idx="177">
                  <c:v>1.2332737251033E-2</c:v>
                </c:pt>
                <c:pt idx="178">
                  <c:v>2.1588946459412998E-2</c:v>
                </c:pt>
                <c:pt idx="179">
                  <c:v>4.1121802779834002E-3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1.2337301832089E-2</c:v>
                </c:pt>
                <c:pt idx="184">
                  <c:v>0</c:v>
                </c:pt>
                <c:pt idx="185">
                  <c:v>9.2546890424481994E-3</c:v>
                </c:pt>
                <c:pt idx="186">
                  <c:v>8.2263902599539005E-3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4.1144643995968001E-3</c:v>
                </c:pt>
                <c:pt idx="193">
                  <c:v>1.2344155042587001E-2</c:v>
                </c:pt>
                <c:pt idx="194">
                  <c:v>0</c:v>
                </c:pt>
                <c:pt idx="195">
                  <c:v>0</c:v>
                </c:pt>
                <c:pt idx="196">
                  <c:v>1.8513947173537E-2</c:v>
                </c:pt>
                <c:pt idx="197">
                  <c:v>0</c:v>
                </c:pt>
                <c:pt idx="198">
                  <c:v>1.0283622303120001E-2</c:v>
                </c:pt>
                <c:pt idx="199">
                  <c:v>1.2339585389931001E-2</c:v>
                </c:pt>
                <c:pt idx="200">
                  <c:v>1.2339585389931001E-2</c:v>
                </c:pt>
                <c:pt idx="201">
                  <c:v>6.1709348966367998E-3</c:v>
                </c:pt>
                <c:pt idx="202">
                  <c:v>6.1716965993952001E-3</c:v>
                </c:pt>
                <c:pt idx="203">
                  <c:v>2.4686786397581002E-2</c:v>
                </c:pt>
                <c:pt idx="204">
                  <c:v>0</c:v>
                </c:pt>
                <c:pt idx="205">
                  <c:v>3.0856578622561999E-3</c:v>
                </c:pt>
                <c:pt idx="206">
                  <c:v>6.1713157245125001E-2</c:v>
                </c:pt>
                <c:pt idx="207">
                  <c:v>6.1720775212936998E-3</c:v>
                </c:pt>
                <c:pt idx="208">
                  <c:v>0</c:v>
                </c:pt>
                <c:pt idx="209">
                  <c:v>6.1747452917567001E-3</c:v>
                </c:pt>
                <c:pt idx="210">
                  <c:v>0</c:v>
                </c:pt>
                <c:pt idx="211">
                  <c:v>6.1732205691708997E-3</c:v>
                </c:pt>
                <c:pt idx="212">
                  <c:v>9.8753240340698992E-3</c:v>
                </c:pt>
                <c:pt idx="213">
                  <c:v>2.2629554197781999E-2</c:v>
                </c:pt>
                <c:pt idx="214">
                  <c:v>3.7021040291232002E-2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1.2301636117604001E-2</c:v>
                </c:pt>
                <c:pt idx="232">
                  <c:v>6.1496832913104996E-3</c:v>
                </c:pt>
                <c:pt idx="233">
                  <c:v>1.8449049873930999E-2</c:v>
                </c:pt>
                <c:pt idx="234">
                  <c:v>0</c:v>
                </c:pt>
                <c:pt idx="235">
                  <c:v>3.0744635061181998E-3</c:v>
                </c:pt>
                <c:pt idx="236">
                  <c:v>0</c:v>
                </c:pt>
                <c:pt idx="237">
                  <c:v>0</c:v>
                </c:pt>
                <c:pt idx="238">
                  <c:v>3.0746525642602E-2</c:v>
                </c:pt>
                <c:pt idx="239">
                  <c:v>3.0746525642602E-3</c:v>
                </c:pt>
                <c:pt idx="240">
                  <c:v>1.3837638376384E-2</c:v>
                </c:pt>
                <c:pt idx="241">
                  <c:v>3.6902638538656003E-2</c:v>
                </c:pt>
                <c:pt idx="242">
                  <c:v>1.8462674626131E-2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1.2341108231519E-2</c:v>
                </c:pt>
                <c:pt idx="248">
                  <c:v>1.2318305001232E-2</c:v>
                </c:pt>
                <c:pt idx="249">
                  <c:v>3.0742744712248002E-3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6.1470371281042999E-3</c:v>
                </c:pt>
                <c:pt idx="255">
                  <c:v>1.8443378827000999E-2</c:v>
                </c:pt>
                <c:pt idx="256">
                  <c:v>2.0497683761734999E-3</c:v>
                </c:pt>
                <c:pt idx="257">
                  <c:v>0</c:v>
                </c:pt>
                <c:pt idx="258">
                  <c:v>0</c:v>
                </c:pt>
                <c:pt idx="259">
                  <c:v>6.1523317337271004E-3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6.1542248753769001E-3</c:v>
                </c:pt>
                <c:pt idx="264">
                  <c:v>0</c:v>
                </c:pt>
                <c:pt idx="265">
                  <c:v>2.4619929833200001E-2</c:v>
                </c:pt>
                <c:pt idx="266">
                  <c:v>0</c:v>
                </c:pt>
                <c:pt idx="267">
                  <c:v>0</c:v>
                </c:pt>
                <c:pt idx="268">
                  <c:v>1.2306934957849E-2</c:v>
                </c:pt>
                <c:pt idx="269">
                  <c:v>0</c:v>
                </c:pt>
                <c:pt idx="270">
                  <c:v>5.2275522755228003E-2</c:v>
                </c:pt>
                <c:pt idx="271">
                  <c:v>0</c:v>
                </c:pt>
                <c:pt idx="272">
                  <c:v>0</c:v>
                </c:pt>
                <c:pt idx="273">
                  <c:v>4.9191416097891003E-2</c:v>
                </c:pt>
                <c:pt idx="274">
                  <c:v>3.0750307503075E-3</c:v>
                </c:pt>
                <c:pt idx="275">
                  <c:v>1.8452454176404998E-2</c:v>
                </c:pt>
                <c:pt idx="276">
                  <c:v>1.8451319269328002E-2</c:v>
                </c:pt>
                <c:pt idx="277">
                  <c:v>2.4630541871921E-2</c:v>
                </c:pt>
                <c:pt idx="278">
                  <c:v>0</c:v>
                </c:pt>
                <c:pt idx="279">
                  <c:v>0</c:v>
                </c:pt>
                <c:pt idx="280">
                  <c:v>3.0862292451083E-2</c:v>
                </c:pt>
                <c:pt idx="281">
                  <c:v>1.8509378084896E-2</c:v>
                </c:pt>
                <c:pt idx="282">
                  <c:v>8.6345133834956997E-2</c:v>
                </c:pt>
                <c:pt idx="283">
                  <c:v>3.0826140567201E-3</c:v>
                </c:pt>
                <c:pt idx="284">
                  <c:v>0</c:v>
                </c:pt>
                <c:pt idx="285">
                  <c:v>9.2461320347655002E-3</c:v>
                </c:pt>
                <c:pt idx="286">
                  <c:v>3.0816640986132998E-3</c:v>
                </c:pt>
                <c:pt idx="287">
                  <c:v>0</c:v>
                </c:pt>
                <c:pt idx="288">
                  <c:v>1.2322858903265999E-2</c:v>
                </c:pt>
                <c:pt idx="289">
                  <c:v>1.8479733891831999E-2</c:v>
                </c:pt>
                <c:pt idx="290">
                  <c:v>0</c:v>
                </c:pt>
                <c:pt idx="291">
                  <c:v>4.9273220004927003E-2</c:v>
                </c:pt>
                <c:pt idx="292">
                  <c:v>0</c:v>
                </c:pt>
                <c:pt idx="293">
                  <c:v>1.2319063751154999E-2</c:v>
                </c:pt>
                <c:pt idx="294">
                  <c:v>9.2392978133661995E-3</c:v>
                </c:pt>
                <c:pt idx="295">
                  <c:v>9.2370219841123001E-3</c:v>
                </c:pt>
                <c:pt idx="296">
                  <c:v>3.0776806598547001E-3</c:v>
                </c:pt>
                <c:pt idx="297">
                  <c:v>1.845813080662E-2</c:v>
                </c:pt>
                <c:pt idx="298">
                  <c:v>0</c:v>
                </c:pt>
                <c:pt idx="299">
                  <c:v>0</c:v>
                </c:pt>
                <c:pt idx="300">
                  <c:v>9.2267946115518994E-3</c:v>
                </c:pt>
                <c:pt idx="301">
                  <c:v>1.2303906490311E-2</c:v>
                </c:pt>
                <c:pt idx="302">
                  <c:v>6.1515748031495997E-3</c:v>
                </c:pt>
                <c:pt idx="303">
                  <c:v>6.1511964077013001E-3</c:v>
                </c:pt>
                <c:pt idx="304">
                  <c:v>9.2233905183544997E-3</c:v>
                </c:pt>
                <c:pt idx="305">
                  <c:v>1.2294074256209001E-2</c:v>
                </c:pt>
                <c:pt idx="306">
                  <c:v>0</c:v>
                </c:pt>
                <c:pt idx="307">
                  <c:v>2.4577572964669999E-2</c:v>
                </c:pt>
                <c:pt idx="308">
                  <c:v>0</c:v>
                </c:pt>
                <c:pt idx="309">
                  <c:v>9.2171562000736996E-3</c:v>
                </c:pt>
                <c:pt idx="310">
                  <c:v>6.1443932411674E-3</c:v>
                </c:pt>
                <c:pt idx="311">
                  <c:v>2.4574553050316E-2</c:v>
                </c:pt>
                <c:pt idx="312">
                  <c:v>3.0710644309318001E-2</c:v>
                </c:pt>
                <c:pt idx="313">
                  <c:v>0</c:v>
                </c:pt>
                <c:pt idx="314">
                  <c:v>3.0697445972495001E-2</c:v>
                </c:pt>
                <c:pt idx="315">
                  <c:v>3.9901780233271997E-2</c:v>
                </c:pt>
                <c:pt idx="316">
                  <c:v>2.4554941682014001E-2</c:v>
                </c:pt>
                <c:pt idx="317">
                  <c:v>2.4556449137455E-2</c:v>
                </c:pt>
                <c:pt idx="318">
                  <c:v>0</c:v>
                </c:pt>
                <c:pt idx="319">
                  <c:v>0.11049723756906001</c:v>
                </c:pt>
                <c:pt idx="320">
                  <c:v>0</c:v>
                </c:pt>
                <c:pt idx="321">
                  <c:v>1.8397007420126E-2</c:v>
                </c:pt>
                <c:pt idx="322">
                  <c:v>9.1951204560779994E-3</c:v>
                </c:pt>
                <c:pt idx="323">
                  <c:v>1.8384605956612E-2</c:v>
                </c:pt>
                <c:pt idx="324">
                  <c:v>4.2879019908116003E-2</c:v>
                </c:pt>
                <c:pt idx="325">
                  <c:v>6.1233237401261001E-3</c:v>
                </c:pt>
                <c:pt idx="326">
                  <c:v>9.1810503121557002E-3</c:v>
                </c:pt>
                <c:pt idx="327">
                  <c:v>0</c:v>
                </c:pt>
                <c:pt idx="328">
                  <c:v>1.2233164107897E-2</c:v>
                </c:pt>
                <c:pt idx="329">
                  <c:v>4.2800366860287001E-2</c:v>
                </c:pt>
                <c:pt idx="330">
                  <c:v>2.4452867098667001E-2</c:v>
                </c:pt>
                <c:pt idx="331">
                  <c:v>7.3345150051952995E-2</c:v>
                </c:pt>
                <c:pt idx="332">
                  <c:v>0</c:v>
                </c:pt>
                <c:pt idx="333">
                  <c:v>9.1642228739003004E-2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4.2651718254935002E-2</c:v>
                </c:pt>
                <c:pt idx="349">
                  <c:v>3.1310916179336998</c:v>
                </c:pt>
                <c:pt idx="350">
                  <c:v>4.6693870921899E-2</c:v>
                </c:pt>
                <c:pt idx="351">
                  <c:v>5.5376278616659</c:v>
                </c:pt>
                <c:pt idx="352">
                  <c:v>8.5220355490625996E-2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1.2163970319911999E-2</c:v>
                </c:pt>
                <c:pt idx="359">
                  <c:v>0</c:v>
                </c:pt>
                <c:pt idx="360">
                  <c:v>0</c:v>
                </c:pt>
                <c:pt idx="361">
                  <c:v>1.8235973497051999E-2</c:v>
                </c:pt>
                <c:pt idx="362">
                  <c:v>0</c:v>
                </c:pt>
                <c:pt idx="363">
                  <c:v>0</c:v>
                </c:pt>
                <c:pt idx="364">
                  <c:v>2.1266253493742001E-2</c:v>
                </c:pt>
                <c:pt idx="365">
                  <c:v>6.0749650689509004E-3</c:v>
                </c:pt>
                <c:pt idx="366">
                  <c:v>0</c:v>
                </c:pt>
                <c:pt idx="367">
                  <c:v>3.0374825344754001E-2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1.2140342357654E-2</c:v>
                </c:pt>
                <c:pt idx="372">
                  <c:v>0</c:v>
                </c:pt>
                <c:pt idx="373">
                  <c:v>3.6394516559505E-2</c:v>
                </c:pt>
                <c:pt idx="374">
                  <c:v>0</c:v>
                </c:pt>
                <c:pt idx="375">
                  <c:v>3.0314053595247002E-2</c:v>
                </c:pt>
                <c:pt idx="376">
                  <c:v>0</c:v>
                </c:pt>
                <c:pt idx="377">
                  <c:v>0</c:v>
                </c:pt>
                <c:pt idx="378">
                  <c:v>6.0606060606060996E-3</c:v>
                </c:pt>
                <c:pt idx="379">
                  <c:v>2.4235080278703001E-2</c:v>
                </c:pt>
                <c:pt idx="380">
                  <c:v>3.3272837265577997E-2</c:v>
                </c:pt>
                <c:pt idx="381">
                  <c:v>3.0171373400916999E-2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3.0021014710297E-2</c:v>
                </c:pt>
                <c:pt idx="386">
                  <c:v>2.4008162775344E-2</c:v>
                </c:pt>
                <c:pt idx="387">
                  <c:v>0</c:v>
                </c:pt>
                <c:pt idx="388">
                  <c:v>2.9979613862573001E-2</c:v>
                </c:pt>
                <c:pt idx="389">
                  <c:v>0</c:v>
                </c:pt>
                <c:pt idx="390">
                  <c:v>5.9930480642455004E-3</c:v>
                </c:pt>
                <c:pt idx="391">
                  <c:v>0</c:v>
                </c:pt>
                <c:pt idx="392">
                  <c:v>1.7967299514883E-2</c:v>
                </c:pt>
                <c:pt idx="393">
                  <c:v>1.7962996227770998E-2</c:v>
                </c:pt>
                <c:pt idx="394">
                  <c:v>0</c:v>
                </c:pt>
                <c:pt idx="395">
                  <c:v>5.9826503140891002E-3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2.3930601256357001E-2</c:v>
                </c:pt>
                <c:pt idx="400">
                  <c:v>1.1966016513103001E-2</c:v>
                </c:pt>
                <c:pt idx="401">
                  <c:v>4.1878552198623999E-2</c:v>
                </c:pt>
                <c:pt idx="402">
                  <c:v>2.3926306974517999E-2</c:v>
                </c:pt>
                <c:pt idx="403">
                  <c:v>4.1858518208455001E-2</c:v>
                </c:pt>
                <c:pt idx="404">
                  <c:v>0</c:v>
                </c:pt>
                <c:pt idx="405">
                  <c:v>0</c:v>
                </c:pt>
                <c:pt idx="406">
                  <c:v>4.1851010402965003E-2</c:v>
                </c:pt>
                <c:pt idx="407">
                  <c:v>0</c:v>
                </c:pt>
                <c:pt idx="408">
                  <c:v>2.9891791713994999E-2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1.7931858936042998E-2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2.3900573613767E-2</c:v>
                </c:pt>
                <c:pt idx="422">
                  <c:v>5.9744294419883E-3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7.7676864244742003E-2</c:v>
                </c:pt>
                <c:pt idx="428">
                  <c:v>0</c:v>
                </c:pt>
                <c:pt idx="429">
                  <c:v>0</c:v>
                </c:pt>
                <c:pt idx="430">
                  <c:v>5.9776436128877999E-3</c:v>
                </c:pt>
                <c:pt idx="431">
                  <c:v>1.7935075028396998E-2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1.7952247022919001E-2</c:v>
                </c:pt>
                <c:pt idx="437">
                  <c:v>2.3937761819270001E-2</c:v>
                </c:pt>
                <c:pt idx="438">
                  <c:v>1.1969597223053E-2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4.1861021408921999E-2</c:v>
                </c:pt>
                <c:pt idx="443">
                  <c:v>0</c:v>
                </c:pt>
                <c:pt idx="444">
                  <c:v>1.195600191296E-2</c:v>
                </c:pt>
                <c:pt idx="445">
                  <c:v>1.7928643996892001E-2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4.1813511737650001E-2</c:v>
                </c:pt>
                <c:pt idx="450">
                  <c:v>1.7916865742952998E-2</c:v>
                </c:pt>
                <c:pt idx="451">
                  <c:v>1.7912586577501999E-2</c:v>
                </c:pt>
                <c:pt idx="452">
                  <c:v>8.9557585527493995E-3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9.9484669412443997E-3</c:v>
                </c:pt>
                <c:pt idx="457">
                  <c:v>0</c:v>
                </c:pt>
                <c:pt idx="458">
                  <c:v>0</c:v>
                </c:pt>
                <c:pt idx="459">
                  <c:v>2.3879171392753001E-2</c:v>
                </c:pt>
                <c:pt idx="460">
                  <c:v>0</c:v>
                </c:pt>
                <c:pt idx="461">
                  <c:v>0</c:v>
                </c:pt>
                <c:pt idx="462">
                  <c:v>5.9672992003819E-3</c:v>
                </c:pt>
                <c:pt idx="463">
                  <c:v>1.1932462263588E-2</c:v>
                </c:pt>
                <c:pt idx="464">
                  <c:v>5.9655192984549004E-3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5.9616072493143997E-3</c:v>
                </c:pt>
                <c:pt idx="470">
                  <c:v>1.1921793037673E-2</c:v>
                </c:pt>
                <c:pt idx="471">
                  <c:v>8.9392133492252994E-3</c:v>
                </c:pt>
                <c:pt idx="472">
                  <c:v>5.9587653438208004E-3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8E-4740-A0C8-E30B37AFB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195136"/>
        <c:axId val="324193824"/>
      </c:lineChart>
      <c:catAx>
        <c:axId val="32419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93824"/>
        <c:crosses val="autoZero"/>
        <c:auto val="1"/>
        <c:lblAlgn val="ctr"/>
        <c:lblOffset val="100"/>
        <c:noMultiLvlLbl val="0"/>
      </c:catAx>
      <c:valAx>
        <c:axId val="32419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9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D98E4-EB24-4AD2-99BD-8B581E7D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228164-82FB-43A2-B2A6-4D72DF735A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841354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99D33-0636-4C82-839F-EBDC97B76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79DAA-A44B-4769-8849-8FAEA0D13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4070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20180419_151842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Renault</dc:title>
  <dc:creator>Administrator</dc:creator>
  <cp:lastModifiedBy>Administrator</cp:lastModifiedBy>
  <cp:revision>1</cp:revision>
  <dcterms:created xsi:type="dcterms:W3CDTF">2018-04-19T15:18:52Z</dcterms:created>
  <dcterms:modified xsi:type="dcterms:W3CDTF">2018-04-19T15:18:57Z</dcterms:modified>
</cp:coreProperties>
</file>