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97302-8939-4B81-BDC1-3BAF89F10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87685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7145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832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458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842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747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82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91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09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9550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96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78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797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250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41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20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25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CC8A5C-CBF3-4213-8347-9810AFD4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0CB77-D85D-4B26-BCCE-74F686842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37721998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20180419_151837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Renault</dc:title>
  <dc:creator>Administrator</dc:creator>
  <cp:lastModifiedBy>Administrator</cp:lastModifiedBy>
  <cp:revision>1</cp:revision>
  <dcterms:created xsi:type="dcterms:W3CDTF">2018-04-19T15:18:42Z</dcterms:created>
  <dcterms:modified xsi:type="dcterms:W3CDTF">2018-04-19T15:18:48Z</dcterms:modified>
</cp:coreProperties>
</file>