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15882</c:v>
                </c:pt>
                <c:pt idx="1">
                  <c:v>15887</c:v>
                </c:pt>
                <c:pt idx="2">
                  <c:v>15890</c:v>
                </c:pt>
                <c:pt idx="3">
                  <c:v>15898</c:v>
                </c:pt>
                <c:pt idx="4">
                  <c:v>15913</c:v>
                </c:pt>
                <c:pt idx="5">
                  <c:v>15928</c:v>
                </c:pt>
                <c:pt idx="6">
                  <c:v>15937</c:v>
                </c:pt>
                <c:pt idx="7">
                  <c:v>15944</c:v>
                </c:pt>
                <c:pt idx="8">
                  <c:v>15947</c:v>
                </c:pt>
                <c:pt idx="9">
                  <c:v>15951</c:v>
                </c:pt>
                <c:pt idx="10">
                  <c:v>15952</c:v>
                </c:pt>
                <c:pt idx="11">
                  <c:v>15957</c:v>
                </c:pt>
                <c:pt idx="12">
                  <c:v>15969</c:v>
                </c:pt>
                <c:pt idx="13">
                  <c:v>15967</c:v>
                </c:pt>
                <c:pt idx="14">
                  <c:v>15972</c:v>
                </c:pt>
                <c:pt idx="15">
                  <c:v>15972</c:v>
                </c:pt>
                <c:pt idx="16">
                  <c:v>15983</c:v>
                </c:pt>
                <c:pt idx="17">
                  <c:v>15996</c:v>
                </c:pt>
                <c:pt idx="18">
                  <c:v>16001</c:v>
                </c:pt>
                <c:pt idx="19">
                  <c:v>16003</c:v>
                </c:pt>
                <c:pt idx="20">
                  <c:v>16007</c:v>
                </c:pt>
                <c:pt idx="21">
                  <c:v>16012</c:v>
                </c:pt>
                <c:pt idx="22">
                  <c:v>16017</c:v>
                </c:pt>
                <c:pt idx="23">
                  <c:v>16022</c:v>
                </c:pt>
                <c:pt idx="24">
                  <c:v>16027</c:v>
                </c:pt>
                <c:pt idx="25">
                  <c:v>16029</c:v>
                </c:pt>
                <c:pt idx="26">
                  <c:v>16031</c:v>
                </c:pt>
                <c:pt idx="27">
                  <c:v>16026</c:v>
                </c:pt>
                <c:pt idx="28">
                  <c:v>16026</c:v>
                </c:pt>
                <c:pt idx="29">
                  <c:v>16031</c:v>
                </c:pt>
                <c:pt idx="30">
                  <c:v>16036</c:v>
                </c:pt>
                <c:pt idx="31">
                  <c:v>16032</c:v>
                </c:pt>
                <c:pt idx="32">
                  <c:v>16030</c:v>
                </c:pt>
                <c:pt idx="33">
                  <c:v>16027</c:v>
                </c:pt>
                <c:pt idx="34">
                  <c:v>16027</c:v>
                </c:pt>
                <c:pt idx="35">
                  <c:v>16029</c:v>
                </c:pt>
                <c:pt idx="36">
                  <c:v>16033</c:v>
                </c:pt>
                <c:pt idx="37">
                  <c:v>16030</c:v>
                </c:pt>
                <c:pt idx="38">
                  <c:v>16032</c:v>
                </c:pt>
                <c:pt idx="39">
                  <c:v>16030</c:v>
                </c:pt>
                <c:pt idx="40">
                  <c:v>16032</c:v>
                </c:pt>
                <c:pt idx="41">
                  <c:v>16036</c:v>
                </c:pt>
                <c:pt idx="42">
                  <c:v>16038</c:v>
                </c:pt>
                <c:pt idx="43">
                  <c:v>16036</c:v>
                </c:pt>
                <c:pt idx="44">
                  <c:v>16034</c:v>
                </c:pt>
                <c:pt idx="45">
                  <c:v>16037</c:v>
                </c:pt>
                <c:pt idx="46">
                  <c:v>16036</c:v>
                </c:pt>
                <c:pt idx="47">
                  <c:v>16040</c:v>
                </c:pt>
                <c:pt idx="48">
                  <c:v>16040</c:v>
                </c:pt>
                <c:pt idx="49">
                  <c:v>16046</c:v>
                </c:pt>
                <c:pt idx="50">
                  <c:v>16043</c:v>
                </c:pt>
                <c:pt idx="51">
                  <c:v>16039</c:v>
                </c:pt>
                <c:pt idx="52">
                  <c:v>16037</c:v>
                </c:pt>
                <c:pt idx="53">
                  <c:v>16041</c:v>
                </c:pt>
                <c:pt idx="54">
                  <c:v>16040</c:v>
                </c:pt>
                <c:pt idx="55">
                  <c:v>16038</c:v>
                </c:pt>
                <c:pt idx="56">
                  <c:v>16040</c:v>
                </c:pt>
                <c:pt idx="57">
                  <c:v>16038</c:v>
                </c:pt>
                <c:pt idx="58">
                  <c:v>16046</c:v>
                </c:pt>
                <c:pt idx="59">
                  <c:v>16048</c:v>
                </c:pt>
                <c:pt idx="60">
                  <c:v>16044</c:v>
                </c:pt>
                <c:pt idx="61">
                  <c:v>16046</c:v>
                </c:pt>
                <c:pt idx="62">
                  <c:v>16050</c:v>
                </c:pt>
                <c:pt idx="63">
                  <c:v>16051</c:v>
                </c:pt>
                <c:pt idx="64">
                  <c:v>16053</c:v>
                </c:pt>
                <c:pt idx="65">
                  <c:v>16054</c:v>
                </c:pt>
                <c:pt idx="66">
                  <c:v>16054</c:v>
                </c:pt>
                <c:pt idx="67">
                  <c:v>16056</c:v>
                </c:pt>
                <c:pt idx="68">
                  <c:v>16059</c:v>
                </c:pt>
                <c:pt idx="69">
                  <c:v>16065</c:v>
                </c:pt>
                <c:pt idx="70">
                  <c:v>16069</c:v>
                </c:pt>
                <c:pt idx="71">
                  <c:v>16066</c:v>
                </c:pt>
                <c:pt idx="72">
                  <c:v>16062</c:v>
                </c:pt>
                <c:pt idx="73">
                  <c:v>16063</c:v>
                </c:pt>
                <c:pt idx="74">
                  <c:v>16074</c:v>
                </c:pt>
                <c:pt idx="75">
                  <c:v>16082</c:v>
                </c:pt>
                <c:pt idx="76">
                  <c:v>16095</c:v>
                </c:pt>
                <c:pt idx="77">
                  <c:v>16095</c:v>
                </c:pt>
                <c:pt idx="78">
                  <c:v>16100</c:v>
                </c:pt>
                <c:pt idx="79">
                  <c:v>16105</c:v>
                </c:pt>
                <c:pt idx="80">
                  <c:v>16109</c:v>
                </c:pt>
                <c:pt idx="81">
                  <c:v>16117</c:v>
                </c:pt>
                <c:pt idx="82">
                  <c:v>16122</c:v>
                </c:pt>
                <c:pt idx="83">
                  <c:v>16128</c:v>
                </c:pt>
                <c:pt idx="84">
                  <c:v>16131</c:v>
                </c:pt>
                <c:pt idx="85">
                  <c:v>16135</c:v>
                </c:pt>
                <c:pt idx="86">
                  <c:v>16140</c:v>
                </c:pt>
                <c:pt idx="87">
                  <c:v>16141</c:v>
                </c:pt>
                <c:pt idx="88">
                  <c:v>16139</c:v>
                </c:pt>
                <c:pt idx="89">
                  <c:v>16140</c:v>
                </c:pt>
                <c:pt idx="90">
                  <c:v>16140</c:v>
                </c:pt>
                <c:pt idx="91">
                  <c:v>16138</c:v>
                </c:pt>
                <c:pt idx="92">
                  <c:v>16138</c:v>
                </c:pt>
                <c:pt idx="93">
                  <c:v>16139</c:v>
                </c:pt>
                <c:pt idx="94">
                  <c:v>16139</c:v>
                </c:pt>
                <c:pt idx="95">
                  <c:v>16138</c:v>
                </c:pt>
                <c:pt idx="96">
                  <c:v>16138</c:v>
                </c:pt>
                <c:pt idx="97">
                  <c:v>16135</c:v>
                </c:pt>
                <c:pt idx="98">
                  <c:v>16127</c:v>
                </c:pt>
                <c:pt idx="99">
                  <c:v>16128</c:v>
                </c:pt>
                <c:pt idx="100">
                  <c:v>16123</c:v>
                </c:pt>
                <c:pt idx="101">
                  <c:v>16124</c:v>
                </c:pt>
                <c:pt idx="102">
                  <c:v>16126</c:v>
                </c:pt>
                <c:pt idx="103">
                  <c:v>16128</c:v>
                </c:pt>
                <c:pt idx="104">
                  <c:v>16131</c:v>
                </c:pt>
                <c:pt idx="105">
                  <c:v>16134</c:v>
                </c:pt>
                <c:pt idx="106">
                  <c:v>16135</c:v>
                </c:pt>
                <c:pt idx="107">
                  <c:v>16136</c:v>
                </c:pt>
                <c:pt idx="108">
                  <c:v>16135</c:v>
                </c:pt>
                <c:pt idx="109">
                  <c:v>16136</c:v>
                </c:pt>
                <c:pt idx="110">
                  <c:v>16139</c:v>
                </c:pt>
                <c:pt idx="111">
                  <c:v>16137</c:v>
                </c:pt>
                <c:pt idx="112">
                  <c:v>16134</c:v>
                </c:pt>
                <c:pt idx="113">
                  <c:v>16133</c:v>
                </c:pt>
                <c:pt idx="114">
                  <c:v>16135</c:v>
                </c:pt>
                <c:pt idx="115">
                  <c:v>16127</c:v>
                </c:pt>
                <c:pt idx="116">
                  <c:v>16131</c:v>
                </c:pt>
                <c:pt idx="117">
                  <c:v>16130</c:v>
                </c:pt>
                <c:pt idx="118">
                  <c:v>16128</c:v>
                </c:pt>
                <c:pt idx="119">
                  <c:v>16130</c:v>
                </c:pt>
                <c:pt idx="120">
                  <c:v>16130</c:v>
                </c:pt>
                <c:pt idx="121">
                  <c:v>16133</c:v>
                </c:pt>
                <c:pt idx="122">
                  <c:v>16135</c:v>
                </c:pt>
                <c:pt idx="123">
                  <c:v>16137</c:v>
                </c:pt>
                <c:pt idx="124">
                  <c:v>16140</c:v>
                </c:pt>
                <c:pt idx="125">
                  <c:v>16143</c:v>
                </c:pt>
                <c:pt idx="126">
                  <c:v>16145</c:v>
                </c:pt>
                <c:pt idx="127">
                  <c:v>16146</c:v>
                </c:pt>
                <c:pt idx="128">
                  <c:v>16147</c:v>
                </c:pt>
                <c:pt idx="129">
                  <c:v>16148</c:v>
                </c:pt>
                <c:pt idx="130">
                  <c:v>16154</c:v>
                </c:pt>
                <c:pt idx="131">
                  <c:v>16159</c:v>
                </c:pt>
                <c:pt idx="132">
                  <c:v>16163</c:v>
                </c:pt>
                <c:pt idx="133">
                  <c:v>16163</c:v>
                </c:pt>
                <c:pt idx="134">
                  <c:v>16162</c:v>
                </c:pt>
                <c:pt idx="135">
                  <c:v>16163</c:v>
                </c:pt>
                <c:pt idx="136">
                  <c:v>16162</c:v>
                </c:pt>
                <c:pt idx="137">
                  <c:v>16164</c:v>
                </c:pt>
                <c:pt idx="138">
                  <c:v>16166</c:v>
                </c:pt>
                <c:pt idx="139">
                  <c:v>16174</c:v>
                </c:pt>
                <c:pt idx="140">
                  <c:v>16175</c:v>
                </c:pt>
                <c:pt idx="141">
                  <c:v>16180</c:v>
                </c:pt>
                <c:pt idx="142">
                  <c:v>16179</c:v>
                </c:pt>
                <c:pt idx="143">
                  <c:v>16181</c:v>
                </c:pt>
                <c:pt idx="144">
                  <c:v>16183</c:v>
                </c:pt>
                <c:pt idx="145">
                  <c:v>16185</c:v>
                </c:pt>
                <c:pt idx="146">
                  <c:v>16186</c:v>
                </c:pt>
                <c:pt idx="147">
                  <c:v>16192</c:v>
                </c:pt>
                <c:pt idx="148">
                  <c:v>16201</c:v>
                </c:pt>
                <c:pt idx="149">
                  <c:v>16199</c:v>
                </c:pt>
                <c:pt idx="150">
                  <c:v>16199</c:v>
                </c:pt>
                <c:pt idx="151">
                  <c:v>16203</c:v>
                </c:pt>
                <c:pt idx="152">
                  <c:v>16204</c:v>
                </c:pt>
                <c:pt idx="153">
                  <c:v>16204</c:v>
                </c:pt>
                <c:pt idx="154">
                  <c:v>16211</c:v>
                </c:pt>
                <c:pt idx="155">
                  <c:v>16214</c:v>
                </c:pt>
                <c:pt idx="156">
                  <c:v>16210</c:v>
                </c:pt>
                <c:pt idx="157">
                  <c:v>16208</c:v>
                </c:pt>
                <c:pt idx="158">
                  <c:v>16211</c:v>
                </c:pt>
                <c:pt idx="159">
                  <c:v>16213</c:v>
                </c:pt>
                <c:pt idx="160">
                  <c:v>16216</c:v>
                </c:pt>
                <c:pt idx="161">
                  <c:v>16218</c:v>
                </c:pt>
                <c:pt idx="162">
                  <c:v>16217</c:v>
                </c:pt>
                <c:pt idx="163">
                  <c:v>16213</c:v>
                </c:pt>
                <c:pt idx="164">
                  <c:v>16215</c:v>
                </c:pt>
                <c:pt idx="165">
                  <c:v>16221</c:v>
                </c:pt>
                <c:pt idx="166">
                  <c:v>16223</c:v>
                </c:pt>
                <c:pt idx="167">
                  <c:v>16218</c:v>
                </c:pt>
                <c:pt idx="168">
                  <c:v>16216</c:v>
                </c:pt>
                <c:pt idx="169">
                  <c:v>16214</c:v>
                </c:pt>
                <c:pt idx="170">
                  <c:v>16219</c:v>
                </c:pt>
                <c:pt idx="171">
                  <c:v>16230</c:v>
                </c:pt>
                <c:pt idx="172">
                  <c:v>16223</c:v>
                </c:pt>
                <c:pt idx="173">
                  <c:v>16224</c:v>
                </c:pt>
                <c:pt idx="174">
                  <c:v>16222</c:v>
                </c:pt>
                <c:pt idx="175">
                  <c:v>16221</c:v>
                </c:pt>
                <c:pt idx="176">
                  <c:v>16220</c:v>
                </c:pt>
                <c:pt idx="177">
                  <c:v>16215</c:v>
                </c:pt>
                <c:pt idx="178">
                  <c:v>16209</c:v>
                </c:pt>
                <c:pt idx="179">
                  <c:v>16215</c:v>
                </c:pt>
                <c:pt idx="180">
                  <c:v>16217</c:v>
                </c:pt>
                <c:pt idx="181">
                  <c:v>16213</c:v>
                </c:pt>
                <c:pt idx="182">
                  <c:v>16211</c:v>
                </c:pt>
                <c:pt idx="183">
                  <c:v>16211</c:v>
                </c:pt>
                <c:pt idx="184">
                  <c:v>16211</c:v>
                </c:pt>
                <c:pt idx="185">
                  <c:v>16206</c:v>
                </c:pt>
                <c:pt idx="186">
                  <c:v>16211</c:v>
                </c:pt>
                <c:pt idx="187">
                  <c:v>16210</c:v>
                </c:pt>
                <c:pt idx="188">
                  <c:v>16209</c:v>
                </c:pt>
                <c:pt idx="189">
                  <c:v>16208</c:v>
                </c:pt>
                <c:pt idx="190">
                  <c:v>16208</c:v>
                </c:pt>
                <c:pt idx="191">
                  <c:v>16204</c:v>
                </c:pt>
                <c:pt idx="192">
                  <c:v>16203</c:v>
                </c:pt>
                <c:pt idx="193">
                  <c:v>16202</c:v>
                </c:pt>
                <c:pt idx="194">
                  <c:v>16201</c:v>
                </c:pt>
                <c:pt idx="195">
                  <c:v>16204</c:v>
                </c:pt>
                <c:pt idx="196">
                  <c:v>16205</c:v>
                </c:pt>
                <c:pt idx="197">
                  <c:v>16208</c:v>
                </c:pt>
                <c:pt idx="198">
                  <c:v>16207</c:v>
                </c:pt>
                <c:pt idx="199">
                  <c:v>16209</c:v>
                </c:pt>
                <c:pt idx="200">
                  <c:v>16207</c:v>
                </c:pt>
                <c:pt idx="201">
                  <c:v>16203</c:v>
                </c:pt>
                <c:pt idx="202">
                  <c:v>16203</c:v>
                </c:pt>
                <c:pt idx="203">
                  <c:v>16203</c:v>
                </c:pt>
                <c:pt idx="204">
                  <c:v>16204</c:v>
                </c:pt>
                <c:pt idx="205">
                  <c:v>16205</c:v>
                </c:pt>
                <c:pt idx="206">
                  <c:v>16204</c:v>
                </c:pt>
                <c:pt idx="207">
                  <c:v>16201</c:v>
                </c:pt>
                <c:pt idx="208">
                  <c:v>16196</c:v>
                </c:pt>
                <c:pt idx="209">
                  <c:v>16194</c:v>
                </c:pt>
                <c:pt idx="210">
                  <c:v>16197</c:v>
                </c:pt>
                <c:pt idx="211">
                  <c:v>16202</c:v>
                </c:pt>
                <c:pt idx="212">
                  <c:v>16202</c:v>
                </c:pt>
                <c:pt idx="213">
                  <c:v>16205</c:v>
                </c:pt>
                <c:pt idx="214">
                  <c:v>16210</c:v>
                </c:pt>
                <c:pt idx="215">
                  <c:v>16213</c:v>
                </c:pt>
                <c:pt idx="216">
                  <c:v>16218</c:v>
                </c:pt>
                <c:pt idx="217">
                  <c:v>16218</c:v>
                </c:pt>
                <c:pt idx="218">
                  <c:v>16221</c:v>
                </c:pt>
                <c:pt idx="219">
                  <c:v>16211</c:v>
                </c:pt>
                <c:pt idx="220">
                  <c:v>16218</c:v>
                </c:pt>
                <c:pt idx="221">
                  <c:v>16226</c:v>
                </c:pt>
                <c:pt idx="222">
                  <c:v>16229</c:v>
                </c:pt>
                <c:pt idx="223">
                  <c:v>16231</c:v>
                </c:pt>
                <c:pt idx="224">
                  <c:v>16234</c:v>
                </c:pt>
                <c:pt idx="225">
                  <c:v>16236</c:v>
                </c:pt>
                <c:pt idx="226">
                  <c:v>16239</c:v>
                </c:pt>
                <c:pt idx="227">
                  <c:v>16239</c:v>
                </c:pt>
                <c:pt idx="228">
                  <c:v>16251</c:v>
                </c:pt>
                <c:pt idx="229">
                  <c:v>16253</c:v>
                </c:pt>
                <c:pt idx="230">
                  <c:v>16256</c:v>
                </c:pt>
                <c:pt idx="231">
                  <c:v>16261</c:v>
                </c:pt>
                <c:pt idx="232">
                  <c:v>16262</c:v>
                </c:pt>
                <c:pt idx="233">
                  <c:v>16260</c:v>
                </c:pt>
                <c:pt idx="234">
                  <c:v>16261</c:v>
                </c:pt>
                <c:pt idx="235">
                  <c:v>16265</c:v>
                </c:pt>
                <c:pt idx="236">
                  <c:v>16262</c:v>
                </c:pt>
                <c:pt idx="237">
                  <c:v>16262</c:v>
                </c:pt>
                <c:pt idx="238">
                  <c:v>16262</c:v>
                </c:pt>
                <c:pt idx="239">
                  <c:v>16262</c:v>
                </c:pt>
                <c:pt idx="240">
                  <c:v>16259</c:v>
                </c:pt>
                <c:pt idx="241">
                  <c:v>16260</c:v>
                </c:pt>
                <c:pt idx="242">
                  <c:v>16239</c:v>
                </c:pt>
                <c:pt idx="243">
                  <c:v>16166</c:v>
                </c:pt>
                <c:pt idx="244">
                  <c:v>16183</c:v>
                </c:pt>
                <c:pt idx="245">
                  <c:v>16196</c:v>
                </c:pt>
                <c:pt idx="246">
                  <c:v>16202</c:v>
                </c:pt>
                <c:pt idx="247">
                  <c:v>16210</c:v>
                </c:pt>
                <c:pt idx="248">
                  <c:v>16262</c:v>
                </c:pt>
                <c:pt idx="249">
                  <c:v>16266</c:v>
                </c:pt>
                <c:pt idx="250">
                  <c:v>16264</c:v>
                </c:pt>
                <c:pt idx="251">
                  <c:v>16263</c:v>
                </c:pt>
                <c:pt idx="252">
                  <c:v>16266</c:v>
                </c:pt>
                <c:pt idx="253">
                  <c:v>16268</c:v>
                </c:pt>
                <c:pt idx="254">
                  <c:v>16268</c:v>
                </c:pt>
                <c:pt idx="255">
                  <c:v>16265</c:v>
                </c:pt>
                <c:pt idx="256">
                  <c:v>16260</c:v>
                </c:pt>
                <c:pt idx="257">
                  <c:v>16256</c:v>
                </c:pt>
                <c:pt idx="258">
                  <c:v>16253</c:v>
                </c:pt>
                <c:pt idx="259">
                  <c:v>16255</c:v>
                </c:pt>
                <c:pt idx="260">
                  <c:v>16253</c:v>
                </c:pt>
                <c:pt idx="261">
                  <c:v>16251</c:v>
                </c:pt>
                <c:pt idx="262">
                  <c:v>16252</c:v>
                </c:pt>
                <c:pt idx="263">
                  <c:v>16247</c:v>
                </c:pt>
                <c:pt idx="264">
                  <c:v>16246</c:v>
                </c:pt>
                <c:pt idx="265">
                  <c:v>16248</c:v>
                </c:pt>
                <c:pt idx="266">
                  <c:v>16243</c:v>
                </c:pt>
                <c:pt idx="267">
                  <c:v>16248</c:v>
                </c:pt>
                <c:pt idx="268">
                  <c:v>16254</c:v>
                </c:pt>
                <c:pt idx="269">
                  <c:v>16258</c:v>
                </c:pt>
                <c:pt idx="270">
                  <c:v>16263</c:v>
                </c:pt>
                <c:pt idx="271">
                  <c:v>16263</c:v>
                </c:pt>
                <c:pt idx="272">
                  <c:v>16264</c:v>
                </c:pt>
                <c:pt idx="273">
                  <c:v>16262</c:v>
                </c:pt>
                <c:pt idx="274">
                  <c:v>16259</c:v>
                </c:pt>
                <c:pt idx="275">
                  <c:v>16258</c:v>
                </c:pt>
                <c:pt idx="276">
                  <c:v>16260</c:v>
                </c:pt>
                <c:pt idx="277">
                  <c:v>16221</c:v>
                </c:pt>
                <c:pt idx="278">
                  <c:v>16207</c:v>
                </c:pt>
                <c:pt idx="279">
                  <c:v>16200</c:v>
                </c:pt>
                <c:pt idx="280">
                  <c:v>16202</c:v>
                </c:pt>
                <c:pt idx="281">
                  <c:v>16214</c:v>
                </c:pt>
                <c:pt idx="282">
                  <c:v>16214</c:v>
                </c:pt>
                <c:pt idx="283">
                  <c:v>16226</c:v>
                </c:pt>
                <c:pt idx="284">
                  <c:v>16224</c:v>
                </c:pt>
                <c:pt idx="285">
                  <c:v>16223</c:v>
                </c:pt>
                <c:pt idx="286">
                  <c:v>16227</c:v>
                </c:pt>
                <c:pt idx="287">
                  <c:v>16229</c:v>
                </c:pt>
                <c:pt idx="288">
                  <c:v>16232</c:v>
                </c:pt>
                <c:pt idx="289">
                  <c:v>16236</c:v>
                </c:pt>
                <c:pt idx="290">
                  <c:v>16237</c:v>
                </c:pt>
                <c:pt idx="291">
                  <c:v>16236</c:v>
                </c:pt>
                <c:pt idx="292">
                  <c:v>16237</c:v>
                </c:pt>
                <c:pt idx="293">
                  <c:v>16233</c:v>
                </c:pt>
                <c:pt idx="294">
                  <c:v>16237</c:v>
                </c:pt>
                <c:pt idx="295">
                  <c:v>16242</c:v>
                </c:pt>
                <c:pt idx="296">
                  <c:v>16251</c:v>
                </c:pt>
                <c:pt idx="297">
                  <c:v>16255</c:v>
                </c:pt>
                <c:pt idx="298">
                  <c:v>16259</c:v>
                </c:pt>
                <c:pt idx="299">
                  <c:v>16260</c:v>
                </c:pt>
                <c:pt idx="300">
                  <c:v>16254</c:v>
                </c:pt>
                <c:pt idx="301">
                  <c:v>16257</c:v>
                </c:pt>
                <c:pt idx="302">
                  <c:v>16255</c:v>
                </c:pt>
                <c:pt idx="303">
                  <c:v>16260</c:v>
                </c:pt>
                <c:pt idx="304">
                  <c:v>16266</c:v>
                </c:pt>
                <c:pt idx="305">
                  <c:v>16271</c:v>
                </c:pt>
                <c:pt idx="306">
                  <c:v>16275</c:v>
                </c:pt>
                <c:pt idx="307">
                  <c:v>16276</c:v>
                </c:pt>
                <c:pt idx="308">
                  <c:v>16274</c:v>
                </c:pt>
                <c:pt idx="309">
                  <c:v>16275</c:v>
                </c:pt>
                <c:pt idx="310">
                  <c:v>16276</c:v>
                </c:pt>
                <c:pt idx="311">
                  <c:v>16279</c:v>
                </c:pt>
                <c:pt idx="312">
                  <c:v>16283</c:v>
                </c:pt>
                <c:pt idx="313">
                  <c:v>16286</c:v>
                </c:pt>
                <c:pt idx="314">
                  <c:v>16290</c:v>
                </c:pt>
                <c:pt idx="315">
                  <c:v>16290</c:v>
                </c:pt>
                <c:pt idx="316">
                  <c:v>16290</c:v>
                </c:pt>
                <c:pt idx="317">
                  <c:v>16288</c:v>
                </c:pt>
                <c:pt idx="318">
                  <c:v>16286</c:v>
                </c:pt>
                <c:pt idx="319">
                  <c:v>16295</c:v>
                </c:pt>
                <c:pt idx="320">
                  <c:v>16304</c:v>
                </c:pt>
                <c:pt idx="321">
                  <c:v>16311</c:v>
                </c:pt>
                <c:pt idx="322">
                  <c:v>16315</c:v>
                </c:pt>
                <c:pt idx="323">
                  <c:v>16321</c:v>
                </c:pt>
                <c:pt idx="324">
                  <c:v>16329</c:v>
                </c:pt>
                <c:pt idx="325">
                  <c:v>16334</c:v>
                </c:pt>
                <c:pt idx="326">
                  <c:v>16342</c:v>
                </c:pt>
                <c:pt idx="327">
                  <c:v>16346</c:v>
                </c:pt>
                <c:pt idx="328">
                  <c:v>16353</c:v>
                </c:pt>
                <c:pt idx="329">
                  <c:v>16358</c:v>
                </c:pt>
                <c:pt idx="330">
                  <c:v>16359</c:v>
                </c:pt>
                <c:pt idx="331">
                  <c:v>16364</c:v>
                </c:pt>
                <c:pt idx="332">
                  <c:v>16367</c:v>
                </c:pt>
                <c:pt idx="333">
                  <c:v>16370</c:v>
                </c:pt>
                <c:pt idx="334">
                  <c:v>16371</c:v>
                </c:pt>
                <c:pt idx="335">
                  <c:v>16381</c:v>
                </c:pt>
                <c:pt idx="336">
                  <c:v>16389</c:v>
                </c:pt>
                <c:pt idx="337">
                  <c:v>16390</c:v>
                </c:pt>
                <c:pt idx="338">
                  <c:v>16390</c:v>
                </c:pt>
                <c:pt idx="339">
                  <c:v>16393</c:v>
                </c:pt>
                <c:pt idx="340">
                  <c:v>16392</c:v>
                </c:pt>
                <c:pt idx="341">
                  <c:v>16394</c:v>
                </c:pt>
                <c:pt idx="342">
                  <c:v>16400</c:v>
                </c:pt>
                <c:pt idx="343">
                  <c:v>16399</c:v>
                </c:pt>
                <c:pt idx="344">
                  <c:v>16402</c:v>
                </c:pt>
                <c:pt idx="345">
                  <c:v>16402</c:v>
                </c:pt>
                <c:pt idx="346">
                  <c:v>16409</c:v>
                </c:pt>
                <c:pt idx="347">
                  <c:v>16410</c:v>
                </c:pt>
                <c:pt idx="348">
                  <c:v>16415</c:v>
                </c:pt>
                <c:pt idx="349">
                  <c:v>16417</c:v>
                </c:pt>
                <c:pt idx="350">
                  <c:v>16421</c:v>
                </c:pt>
                <c:pt idx="351">
                  <c:v>16427</c:v>
                </c:pt>
                <c:pt idx="352">
                  <c:v>16429</c:v>
                </c:pt>
                <c:pt idx="353">
                  <c:v>16433</c:v>
                </c:pt>
                <c:pt idx="354">
                  <c:v>16433</c:v>
                </c:pt>
                <c:pt idx="355">
                  <c:v>16434</c:v>
                </c:pt>
                <c:pt idx="356">
                  <c:v>16435</c:v>
                </c:pt>
                <c:pt idx="357">
                  <c:v>16441</c:v>
                </c:pt>
                <c:pt idx="358">
                  <c:v>16444</c:v>
                </c:pt>
                <c:pt idx="359">
                  <c:v>16444</c:v>
                </c:pt>
                <c:pt idx="360">
                  <c:v>16452</c:v>
                </c:pt>
                <c:pt idx="361">
                  <c:v>16451</c:v>
                </c:pt>
                <c:pt idx="362">
                  <c:v>16453</c:v>
                </c:pt>
                <c:pt idx="363">
                  <c:v>16457</c:v>
                </c:pt>
                <c:pt idx="364">
                  <c:v>16459</c:v>
                </c:pt>
                <c:pt idx="365">
                  <c:v>16463</c:v>
                </c:pt>
                <c:pt idx="366">
                  <c:v>16464</c:v>
                </c:pt>
                <c:pt idx="367">
                  <c:v>16458</c:v>
                </c:pt>
                <c:pt idx="368">
                  <c:v>16460</c:v>
                </c:pt>
                <c:pt idx="369">
                  <c:v>16465</c:v>
                </c:pt>
                <c:pt idx="370">
                  <c:v>16469</c:v>
                </c:pt>
                <c:pt idx="371">
                  <c:v>16480</c:v>
                </c:pt>
                <c:pt idx="372">
                  <c:v>16484</c:v>
                </c:pt>
                <c:pt idx="373">
                  <c:v>16488</c:v>
                </c:pt>
                <c:pt idx="374">
                  <c:v>16495</c:v>
                </c:pt>
                <c:pt idx="375">
                  <c:v>16494</c:v>
                </c:pt>
                <c:pt idx="376">
                  <c:v>16498</c:v>
                </c:pt>
                <c:pt idx="377">
                  <c:v>16502</c:v>
                </c:pt>
                <c:pt idx="378">
                  <c:v>16499</c:v>
                </c:pt>
                <c:pt idx="379">
                  <c:v>16511</c:v>
                </c:pt>
                <c:pt idx="380">
                  <c:v>16549</c:v>
                </c:pt>
                <c:pt idx="381">
                  <c:v>16595</c:v>
                </c:pt>
                <c:pt idx="382">
                  <c:v>16622</c:v>
                </c:pt>
                <c:pt idx="383">
                  <c:v>16640</c:v>
                </c:pt>
                <c:pt idx="384">
                  <c:v>16652</c:v>
                </c:pt>
                <c:pt idx="385">
                  <c:v>16658</c:v>
                </c:pt>
                <c:pt idx="386">
                  <c:v>16664</c:v>
                </c:pt>
                <c:pt idx="387">
                  <c:v>16674</c:v>
                </c:pt>
                <c:pt idx="388">
                  <c:v>16682</c:v>
                </c:pt>
                <c:pt idx="389">
                  <c:v>16688</c:v>
                </c:pt>
                <c:pt idx="390">
                  <c:v>16685</c:v>
                </c:pt>
                <c:pt idx="391">
                  <c:v>16695</c:v>
                </c:pt>
                <c:pt idx="392">
                  <c:v>16699</c:v>
                </c:pt>
                <c:pt idx="393">
                  <c:v>16703</c:v>
                </c:pt>
                <c:pt idx="394">
                  <c:v>16713</c:v>
                </c:pt>
                <c:pt idx="395">
                  <c:v>16717</c:v>
                </c:pt>
                <c:pt idx="396">
                  <c:v>16722</c:v>
                </c:pt>
                <c:pt idx="397">
                  <c:v>16722</c:v>
                </c:pt>
                <c:pt idx="398">
                  <c:v>16716</c:v>
                </c:pt>
                <c:pt idx="399">
                  <c:v>16715</c:v>
                </c:pt>
                <c:pt idx="400">
                  <c:v>16714</c:v>
                </c:pt>
                <c:pt idx="401">
                  <c:v>16716</c:v>
                </c:pt>
                <c:pt idx="402">
                  <c:v>16720</c:v>
                </c:pt>
                <c:pt idx="403">
                  <c:v>16726</c:v>
                </c:pt>
                <c:pt idx="404">
                  <c:v>16731</c:v>
                </c:pt>
                <c:pt idx="405">
                  <c:v>16729</c:v>
                </c:pt>
                <c:pt idx="406">
                  <c:v>16724</c:v>
                </c:pt>
                <c:pt idx="407">
                  <c:v>16728</c:v>
                </c:pt>
                <c:pt idx="408">
                  <c:v>16726</c:v>
                </c:pt>
                <c:pt idx="409">
                  <c:v>16729</c:v>
                </c:pt>
                <c:pt idx="410">
                  <c:v>16728</c:v>
                </c:pt>
                <c:pt idx="411">
                  <c:v>16727</c:v>
                </c:pt>
                <c:pt idx="412">
                  <c:v>16726</c:v>
                </c:pt>
                <c:pt idx="413">
                  <c:v>16731</c:v>
                </c:pt>
                <c:pt idx="414">
                  <c:v>16729</c:v>
                </c:pt>
                <c:pt idx="415">
                  <c:v>16728</c:v>
                </c:pt>
                <c:pt idx="416">
                  <c:v>16726</c:v>
                </c:pt>
                <c:pt idx="417">
                  <c:v>16732</c:v>
                </c:pt>
                <c:pt idx="418">
                  <c:v>16732</c:v>
                </c:pt>
                <c:pt idx="419">
                  <c:v>16730</c:v>
                </c:pt>
                <c:pt idx="420">
                  <c:v>16734</c:v>
                </c:pt>
                <c:pt idx="421">
                  <c:v>16738</c:v>
                </c:pt>
                <c:pt idx="422">
                  <c:v>16738</c:v>
                </c:pt>
                <c:pt idx="423">
                  <c:v>16739</c:v>
                </c:pt>
                <c:pt idx="424">
                  <c:v>16738</c:v>
                </c:pt>
                <c:pt idx="425">
                  <c:v>16739</c:v>
                </c:pt>
                <c:pt idx="426">
                  <c:v>16736</c:v>
                </c:pt>
                <c:pt idx="427">
                  <c:v>16737</c:v>
                </c:pt>
                <c:pt idx="428">
                  <c:v>16732</c:v>
                </c:pt>
                <c:pt idx="429">
                  <c:v>16731</c:v>
                </c:pt>
                <c:pt idx="430">
                  <c:v>16728</c:v>
                </c:pt>
                <c:pt idx="431">
                  <c:v>16727</c:v>
                </c:pt>
                <c:pt idx="432">
                  <c:v>16709</c:v>
                </c:pt>
                <c:pt idx="433">
                  <c:v>16703</c:v>
                </c:pt>
                <c:pt idx="434">
                  <c:v>16711</c:v>
                </c:pt>
                <c:pt idx="435">
                  <c:v>16712</c:v>
                </c:pt>
                <c:pt idx="436">
                  <c:v>16711</c:v>
                </c:pt>
                <c:pt idx="437">
                  <c:v>16709</c:v>
                </c:pt>
                <c:pt idx="438">
                  <c:v>16709</c:v>
                </c:pt>
                <c:pt idx="439">
                  <c:v>16714</c:v>
                </c:pt>
                <c:pt idx="440">
                  <c:v>16721</c:v>
                </c:pt>
                <c:pt idx="441">
                  <c:v>16722</c:v>
                </c:pt>
                <c:pt idx="442">
                  <c:v>16722</c:v>
                </c:pt>
                <c:pt idx="443">
                  <c:v>16727</c:v>
                </c:pt>
                <c:pt idx="444">
                  <c:v>16730</c:v>
                </c:pt>
                <c:pt idx="445">
                  <c:v>16736</c:v>
                </c:pt>
                <c:pt idx="446">
                  <c:v>16738</c:v>
                </c:pt>
                <c:pt idx="447">
                  <c:v>16741</c:v>
                </c:pt>
                <c:pt idx="448">
                  <c:v>16741</c:v>
                </c:pt>
                <c:pt idx="449">
                  <c:v>16742</c:v>
                </c:pt>
                <c:pt idx="450">
                  <c:v>16746</c:v>
                </c:pt>
                <c:pt idx="451">
                  <c:v>16750</c:v>
                </c:pt>
                <c:pt idx="452">
                  <c:v>16748</c:v>
                </c:pt>
                <c:pt idx="453">
                  <c:v>16747</c:v>
                </c:pt>
                <c:pt idx="454">
                  <c:v>16751</c:v>
                </c:pt>
                <c:pt idx="455">
                  <c:v>16752</c:v>
                </c:pt>
                <c:pt idx="456">
                  <c:v>16754</c:v>
                </c:pt>
                <c:pt idx="457">
                  <c:v>16752</c:v>
                </c:pt>
                <c:pt idx="458">
                  <c:v>16753</c:v>
                </c:pt>
                <c:pt idx="459">
                  <c:v>16750</c:v>
                </c:pt>
                <c:pt idx="460">
                  <c:v>16755</c:v>
                </c:pt>
                <c:pt idx="461">
                  <c:v>16757</c:v>
                </c:pt>
                <c:pt idx="462">
                  <c:v>16759</c:v>
                </c:pt>
                <c:pt idx="463">
                  <c:v>16764</c:v>
                </c:pt>
                <c:pt idx="464">
                  <c:v>16762</c:v>
                </c:pt>
                <c:pt idx="465">
                  <c:v>16767</c:v>
                </c:pt>
                <c:pt idx="466">
                  <c:v>16772</c:v>
                </c:pt>
                <c:pt idx="467">
                  <c:v>16773</c:v>
                </c:pt>
                <c:pt idx="468">
                  <c:v>16775</c:v>
                </c:pt>
                <c:pt idx="469">
                  <c:v>16773</c:v>
                </c:pt>
                <c:pt idx="470">
                  <c:v>16780</c:v>
                </c:pt>
                <c:pt idx="471">
                  <c:v>16781</c:v>
                </c:pt>
                <c:pt idx="472">
                  <c:v>16783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8-4A0F-8032-97FB128CE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38528"/>
        <c:axId val="287538856"/>
      </c:lineChart>
      <c:dateAx>
        <c:axId val="28753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8856"/>
        <c:crosses val="autoZero"/>
        <c:auto val="1"/>
        <c:lblOffset val="100"/>
        <c:baseTimeUnit val="days"/>
      </c:dateAx>
      <c:valAx>
        <c:axId val="28753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9B9E9-1C33-41E8-8A2A-7357699D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F5242-5148-4ADC-9120-529B14974E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0359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4F696-DBEC-4B8E-B362-EF48D7577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DF11D-4A5B-44B4-A247-32090B17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05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20180419_151835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Renault</dc:title>
  <dc:creator>Administrator</dc:creator>
  <cp:lastModifiedBy>Administrator</cp:lastModifiedBy>
  <cp:revision>1</cp:revision>
  <dcterms:created xsi:type="dcterms:W3CDTF">2018-04-19T15:18:35Z</dcterms:created>
  <dcterms:modified xsi:type="dcterms:W3CDTF">2018-04-19T15:18:39Z</dcterms:modified>
</cp:coreProperties>
</file>