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A5E8C3-0413-4856-B0AE-2FF3AF7F70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8714651"/>
              </p:ext>
            </p:extLst>
          </p:nvPr>
        </p:nvGraphicFramePr>
        <p:xfrm>
          <a:off x="457200" y="1468438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75005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938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785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009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875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4993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9847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312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71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- 2018-04-18 18:49:55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تشارككم احتفال افتتاح صالات السينما في الرياض
#رينو #سينما #الرياض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joining you in celebrating the opening of cinema halls in Riyadh
#Renault #Cinema #Riyadh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79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- 2018-04-17 19:04:28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سمعنا‪ ‬صوتك لفرصة ربح سيارة رينو.زورونا بمعارضنا بجدة من تاريخ 19 الى 21 أبريل من 4 الى 10 مساءً‬
‫للمزيد من المعلومات تفضل بزيارة الرابط 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https://bit.ly/2J2gIJV
‫ ‬
Sing and get a chance to win a car from Renault, Visit us in Jeddah showrooms only from 19 until 21 of April from 4 till 10pm 
For more info click : https://bit.ly/2vi3gzy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10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- 2018-04-16 18:16:01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فرصة بجامعة الأميرة نورة بنت عبدالرحمن لجميع الفتيات لتجربة رينو كابتشر و ميجان والتمتع بجميع ميزات السيارة .
#رينو #سيارة #كابتشر 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chance for all women to discover Renault Captur and Renault Megane at Princess Noura University. So don’t miss out.
#Renault #Car #Captur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94278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A4BC509-BC8C-4040-84EF-7B8293E97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14214-670D-478F-9828-685433B5D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1750351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BBE974-0F88-4DFC-9F49-92E85F8C50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1958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06188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595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024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741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563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4165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50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0875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9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- 2018-04-15 19:40:05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سمعنا‪ ‬صوتك لفرصة ربح سيارة رينو.زورونا بمعارضنا بجدة من تاريخ 19 الى 21 أبريل من 4 الى 10 مساءً‬
‫للمزيد من المعلومات تفضل بزيارة الرابط 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https://bit.ly/2J2gIJV
‫ ‬
Sing and get a chance to win a car from Renault, Visit us in Jeddah showrooms only from 19 until 21 of April from 4 till 10pm 
For more info click : https://bit.ly/2vi3gzy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17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- 2018-04-14 18:22:21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 كوليوس كاريوكي بالدمام .شاركنا وادخل السحب على سياره كوليوس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19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- 2018-04-13 17:53:42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 كوليوس كاريوكي بالدمام .شاركنا وادخل السحب على سياره كوليوس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07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- 2018-04-12 16:21:49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 كوليوس كاريوكي بالدمام .شاركنا وادخل السحب على سياره كوليوس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2049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CBEF3AA-3095-4E91-8A9C-6FDB2C6AE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F75D2-3939-46D4-A3E8-950272FB8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2548663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96061E-FCE4-4919-8F8C-0BC220BEDA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3006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37868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35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5330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76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8615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2063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3876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699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56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- 2018-04-10 17:07:12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ظل وجود مستشعر أسفل المصد، فإن كل ما تحتاجه هو إشارة بسيطة بقدمك لفتح الصندوق الخلفي بسهولة. ميزة عملية جدًا عندما تكون يديك مشغولة. إكتشف أكثر عن رينو كوليوس على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http://bit.ly/2FBAQkY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#كوليوس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a sensor located under the bumper, all you need is a simple gesture with your foot to open the boot with ease. Discover more about Renault KOLEOS with the link: 
http://bit.ly/2InDhcO
#Renault #KOLEOS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24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- 2018-04-09 17:29:36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تناسب رينو كابتشر المرآب لديك؟
اكتشف أبعادها بالتفصيل على الرابط التالي: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http://bit.ly/2p9Xxpr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 Renault CAPTUR fit in your garage? Discover its dimensions in detail in the below link: http://bit.ly/2Gnpylt
#Renault #CAPTUR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8009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D5246A6-D818-4A3F-AD9B-01B2E2012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0BB28-9A19-4FDE-A742-A4042D684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1191829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887E1-19FB-4875-B783-E7809B3AC4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4472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44141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4919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5943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0346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294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7460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856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507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07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- 2018-04-08 17:07:44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بالحماية في جميع المواقف مع سيارتك رينو داستر. لقد قمنا بتقوية بنية الهيكل وأضفنا خصائص للسلامة الفعالة والكامنة. انطلق براحة بال تامة
#رينو #السعودية #سيارات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Stay protected in any situation with your Renault DUSTER. We have strengthened the body structure and fitted active and passive safety features. Drive with peace of mind
#Renault #DUSTER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8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- 2018-04-07 16:43:16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 معنا اليوم مباراة الهلال والأهلي في صالة عرض رينو طريق خريص وشاركنا متعة التجربة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01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- 2018-04-05 19:09:28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 صوتك  مباشر معنا من الرياض ..شاركنا متعة التجربة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4065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40B81D3-9243-464F-B943-2A7C3BAA9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5C0C-F326-48E5-A347-B2A12865C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160232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B7103-9521-4AF4-9E67-E0D5212922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828035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67167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119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043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238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921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6818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673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2445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03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- 2018-04-05 19:05:47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ظل وجود مستشعر أسفل المصد، فإن كل ما تحتاجه هو إشارة بسيطة بقدمك لفتح الصندوق الخلفي بسهولة. ميزة عملية جدًا عندما تكون يديك مشغولة. إكتشف أكثر عن رينو كوليوس على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http://bit.ly/2FBAQkY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#كوليوس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a sensor located under the bumper, all you need is a simple gesture with your foot to open the boot with ease. Discover more about Renault KOLEOS with the link: 
http://bit.ly/2InDhcO
#Renault #KOLEOS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1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- 2018-04-05 16:21:56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Sing, Drive &amp; Win! Come and join us from 4pm to 10pm in Renault Khurais Showroom #KoleosKaraoke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64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- 2018-04-02 16:55:48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 صوتك لفرصة ربح سيارة رينو.زورونا بمعارضنا بالرياض من تاريخ 5 الى 7 أبريل من 4 الى 10 مساءً
للمزيد من المعلومات تفضل بزيارة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http://bit.ly/arvoice
Sing and get a chance to win a car from Renault, Visit us in Riyadh showrooms from 5th until 7th of April from 4 till 10pm 
For more info click: http://bit.ly/arvoice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6972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822DCA2-0F6D-4C74-8FAF-5560C09A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6A306-6327-4A79-95F4-B35549989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502295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A9C717-7E86-429D-A8EA-A4B319B1C3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811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39677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037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7973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2364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7141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768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63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862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31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- 2018-04-02 16:37:06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اغتنم فرصة الفوز بسيارة جديدة من رينو، فقط شارك بصوتك بأقرب صالة عرض لرينو في جدة، الرياض والدمام 
للمزيد من المعلومات تفضل بزيارة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http://bit.ly/arvoice
Your voice could win you a new Renault car, you just need to sing, share and win. Visit your nearest showroom at Jeddah, Riyadh, and Dammam to participate
For more info click : http://bit.ly/arvoice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78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- 2018-04-02 11:33:59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تحميل سهل، وصول سريع للأغراض، باب جانبي، والمزيد. تعرف أكثر على تفاصيل رينو دوكر فان من خلال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http://bit.ly/2DlidzP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Easy loading, quick access to objects, side door, and more. Get to know more details about Renault DOKKER Van through the link: http://bit.ly/2DoWN4I
#Renault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4623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798750B-C670-49AF-BE98-F23654F28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00DAB-A6D2-4226-A41B-57CDE912B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2055657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5D632-71C5-42A4-9D3E-FD769872B9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0987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8987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290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756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869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8820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3313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552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3565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38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- 2018-03-29 15:47:22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 صوتك لفرصة ربح سيارة رينو.زورونا بمعارضنا بالرياض من تاريخ 5 الى 7 أبريل من 4 الى 10 مساءً
للمزيد من المعلومات تفضل بزيارة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http://bit.ly/arvoice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 and get a chance to win a car from Renault, Visit us in Riyadh showrooms from 5th until 7th of April from 4 till 10pm 
For more info click: http://bit.ly/arvoice
#Renault #KOLEOS  #KSA #TheVoice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6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- 2018-03-28 17:49:46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كلمة تستطيع إيجاد؟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many words can you find?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85182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31A3CB1-5B19-47C9-A1BE-9F9CA5919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5EE41-2E32-447C-B1D4-AC0FBE0DD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292724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E9A22-ABA1-40FF-B496-5AE9C3B7F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35605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68605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270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8743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6393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3505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713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5227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101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4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- 2018-03-27 17:51:50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اغتنم فرصة الفوز بسيارة جديدة من رينو، فقط شارك بصوتك بأقرب صالة عرض لرينو في جدة، الرياض والدمام 
#رينو #السعودية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 voice could win you a new Renault car, you just need to sing, share and win. Visit your nearest showroom at Jeddah, Riyadh, and Dammam to participate 
#Renault #Koleos #KSA #TheVoice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09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- 2018-03-26 16:31:11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7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- 2018-03-26 16:13:17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أصيبت سيارتك بشرخ صغير في الزجاج الأمامي؟ هل علمت أن صيانة رينو تقدم حلولاً لإستبدال الزجاج الأمامي في سيارتك؟ 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chip in your windscreen? Did you know that Renault Service offers turnkey solutions to replace your windscreen? 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11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- 2018-03-26 06:49:17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62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- 2018-03-22 18:59:58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فعالية تجربة قيادة رينو في صحارى مول بالرياض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7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BC6FD75-F8FF-47E2-BBF5-F1E001F0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AC083-B04F-4638-8ECB-01327083C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1626222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D0DEA3-C09A-4FB4-A5FD-74A998021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66774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57444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052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021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253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1669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3374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785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982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790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- 2018-03-22 17:09:39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 متعة القيادة بمجمع صحارى مول في  الرياض من الساعة ٤ م ولغاية ٩ م ليومي الخميس والجمعة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6951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6F4F932-6DBF-4950-A27F-294524B08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CC6D9-86C5-4C13-8FFA-414991090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</p:spTree>
    <p:extLst>
      <p:ext uri="{BB962C8B-B14F-4D97-AF65-F5344CB8AC3E}">
        <p14:creationId xmlns:p14="http://schemas.microsoft.com/office/powerpoint/2010/main" val="23210718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20180419_150416</Template>
  <TotalTime>2</TotalTime>
  <Words>664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Lato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2018-04-19T15:04:17Z</dcterms:created>
  <dcterms:modified xsi:type="dcterms:W3CDTF">2018-04-19T15:07:04Z</dcterms:modified>
</cp:coreProperties>
</file>