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Renault - Gulf Advantage Automobiles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49-4AB2-8652-FD4034EB0E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Renault - Gulf Advantage Automobiles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49-4AB2-8652-FD4034EB0E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Renault - Gulf Advantage Automobiles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49-4AB2-8652-FD4034EB0E5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Renault - Gulf Advantage Automobiles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949-4AB2-8652-FD4034EB0E5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Renault - Gulf Advantage Automobiles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949-4AB2-8652-FD4034EB0E5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Renault - Gulf Advantage Automobiles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949-4AB2-8652-FD4034EB0E5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Renault - Gulf Advantage Automobiles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419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949-4AB2-8652-FD4034EB0E5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Renault - Gulf Advantage Automobiles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949-4AB2-8652-FD4034EB0E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8447496"/>
        <c:axId val="288445528"/>
      </c:barChart>
      <c:catAx>
        <c:axId val="288447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445528"/>
        <c:crosses val="autoZero"/>
        <c:auto val="1"/>
        <c:lblAlgn val="ctr"/>
        <c:lblOffset val="100"/>
        <c:noMultiLvlLbl val="0"/>
      </c:catAx>
      <c:valAx>
        <c:axId val="288445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447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C9B7F-F243-4277-A70A-DFB63C84C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271807-2EC5-4368-A401-966A190504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028736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B2445A-50B2-424D-BB42-34950CC5C9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D92D8-0C75-4150-93A0-90E558812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9099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20180419_150303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Interactions Distribution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Renault</dc:title>
  <dc:creator>Administrator</dc:creator>
  <cp:lastModifiedBy>Administrator</cp:lastModifiedBy>
  <cp:revision>1</cp:revision>
  <dcterms:created xsi:type="dcterms:W3CDTF">2018-04-19T15:03:04Z</dcterms:created>
  <dcterms:modified xsi:type="dcterms:W3CDTF">2018-04-19T15:03:08Z</dcterms:modified>
</cp:coreProperties>
</file>