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8.2935244161359001E-3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1.6590626296143E-2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9.7205922448640996E-3</c:v>
                </c:pt>
                <c:pt idx="16">
                  <c:v>1.7427096645699001E-2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2.3257745659938999E-2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4.9840510366825998E-2</c:v>
                </c:pt>
                <c:pt idx="43">
                  <c:v>0</c:v>
                </c:pt>
                <c:pt idx="44">
                  <c:v>1.3291023574952999E-2</c:v>
                </c:pt>
                <c:pt idx="45">
                  <c:v>4.1530998737457997E-2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8.3067517278043995E-3</c:v>
                </c:pt>
                <c:pt idx="50">
                  <c:v>1.4952649941851E-2</c:v>
                </c:pt>
                <c:pt idx="51">
                  <c:v>1.8276371974014001E-2</c:v>
                </c:pt>
                <c:pt idx="52">
                  <c:v>1.1630805017861999E-2</c:v>
                </c:pt>
                <c:pt idx="53">
                  <c:v>1.3292569453674999E-2</c:v>
                </c:pt>
                <c:pt idx="54">
                  <c:v>0</c:v>
                </c:pt>
                <c:pt idx="55">
                  <c:v>0</c:v>
                </c:pt>
                <c:pt idx="56">
                  <c:v>1.6614883612740002E-2</c:v>
                </c:pt>
                <c:pt idx="57">
                  <c:v>9.9687645377816003E-3</c:v>
                </c:pt>
                <c:pt idx="58">
                  <c:v>3.6552136638533003E-2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2.2152073987927001E-3</c:v>
                </c:pt>
                <c:pt idx="64">
                  <c:v>9.1375787077801994E-3</c:v>
                </c:pt>
                <c:pt idx="65">
                  <c:v>6.6455117874764996E-3</c:v>
                </c:pt>
                <c:pt idx="66">
                  <c:v>6.6455117874764996E-3</c:v>
                </c:pt>
                <c:pt idx="67">
                  <c:v>1.7443888824282001E-2</c:v>
                </c:pt>
                <c:pt idx="68">
                  <c:v>0</c:v>
                </c:pt>
                <c:pt idx="69">
                  <c:v>0</c:v>
                </c:pt>
                <c:pt idx="70">
                  <c:v>4.9845479015052999E-3</c:v>
                </c:pt>
                <c:pt idx="71">
                  <c:v>1.9108068589657998E-2</c:v>
                </c:pt>
                <c:pt idx="72">
                  <c:v>9.9700897308075999E-3</c:v>
                </c:pt>
                <c:pt idx="73">
                  <c:v>1.3293894778823E-2</c:v>
                </c:pt>
                <c:pt idx="74">
                  <c:v>2.4926881148631001E-2</c:v>
                </c:pt>
                <c:pt idx="75">
                  <c:v>0</c:v>
                </c:pt>
                <c:pt idx="76">
                  <c:v>0</c:v>
                </c:pt>
                <c:pt idx="77">
                  <c:v>3.561870884555E-3</c:v>
                </c:pt>
                <c:pt idx="78">
                  <c:v>4.5713715777049996E-3</c:v>
                </c:pt>
                <c:pt idx="79">
                  <c:v>6.0954660815018998E-3</c:v>
                </c:pt>
                <c:pt idx="80">
                  <c:v>2.6599281819390998E-2</c:v>
                </c:pt>
                <c:pt idx="81">
                  <c:v>2.1612635078969E-2</c:v>
                </c:pt>
                <c:pt idx="82">
                  <c:v>0</c:v>
                </c:pt>
                <c:pt idx="83">
                  <c:v>0</c:v>
                </c:pt>
                <c:pt idx="84">
                  <c:v>6.6512579191540001E-3</c:v>
                </c:pt>
                <c:pt idx="85">
                  <c:v>1.4966076892377E-2</c:v>
                </c:pt>
                <c:pt idx="86">
                  <c:v>1.4967072440631E-2</c:v>
                </c:pt>
                <c:pt idx="87">
                  <c:v>6.3749702039436001E-2</c:v>
                </c:pt>
                <c:pt idx="88">
                  <c:v>1.3304506901713E-2</c:v>
                </c:pt>
                <c:pt idx="89">
                  <c:v>0</c:v>
                </c:pt>
                <c:pt idx="90">
                  <c:v>0</c:v>
                </c:pt>
                <c:pt idx="91">
                  <c:v>1.9958088015168001E-2</c:v>
                </c:pt>
                <c:pt idx="92">
                  <c:v>7.2068476139790999E-3</c:v>
                </c:pt>
                <c:pt idx="93">
                  <c:v>1.8294305481639E-2</c:v>
                </c:pt>
                <c:pt idx="94">
                  <c:v>6.6528066528067E-3</c:v>
                </c:pt>
                <c:pt idx="95">
                  <c:v>1.33060559187E-2</c:v>
                </c:pt>
                <c:pt idx="96">
                  <c:v>0</c:v>
                </c:pt>
                <c:pt idx="97">
                  <c:v>0</c:v>
                </c:pt>
                <c:pt idx="98">
                  <c:v>1.081206959646E-2</c:v>
                </c:pt>
                <c:pt idx="99">
                  <c:v>1.0811889751992E-2</c:v>
                </c:pt>
                <c:pt idx="100">
                  <c:v>1.9960411849831002E-2</c:v>
                </c:pt>
                <c:pt idx="101">
                  <c:v>6.6540240210267E-3</c:v>
                </c:pt>
                <c:pt idx="102">
                  <c:v>2.0517939333444001E-2</c:v>
                </c:pt>
                <c:pt idx="103">
                  <c:v>0</c:v>
                </c:pt>
                <c:pt idx="104">
                  <c:v>0</c:v>
                </c:pt>
                <c:pt idx="105">
                  <c:v>1.1039027206956001E-2</c:v>
                </c:pt>
                <c:pt idx="106">
                  <c:v>6.7815000678150003E-3</c:v>
                </c:pt>
                <c:pt idx="107">
                  <c:v>2.2031284423882001E-2</c:v>
                </c:pt>
                <c:pt idx="108">
                  <c:v>1.3555186553254999E-2</c:v>
                </c:pt>
                <c:pt idx="109">
                  <c:v>1.5247776365946999E-2</c:v>
                </c:pt>
                <c:pt idx="110">
                  <c:v>0</c:v>
                </c:pt>
                <c:pt idx="111">
                  <c:v>0</c:v>
                </c:pt>
                <c:pt idx="112">
                  <c:v>1.4397262826267E-2</c:v>
                </c:pt>
                <c:pt idx="113">
                  <c:v>1.7785456578078E-2</c:v>
                </c:pt>
                <c:pt idx="114">
                  <c:v>7.1989972220340001E-3</c:v>
                </c:pt>
                <c:pt idx="115">
                  <c:v>8.4691215827093994E-3</c:v>
                </c:pt>
                <c:pt idx="116">
                  <c:v>1.0156408693885999E-2</c:v>
                </c:pt>
                <c:pt idx="117">
                  <c:v>0</c:v>
                </c:pt>
                <c:pt idx="118">
                  <c:v>0</c:v>
                </c:pt>
                <c:pt idx="119">
                  <c:v>2.4525972158793E-2</c:v>
                </c:pt>
                <c:pt idx="120">
                  <c:v>1.3953488372093001E-2</c:v>
                </c:pt>
                <c:pt idx="121">
                  <c:v>0</c:v>
                </c:pt>
                <c:pt idx="122">
                  <c:v>1.0147476660804001E-2</c:v>
                </c:pt>
                <c:pt idx="123">
                  <c:v>1.0147648282510999E-2</c:v>
                </c:pt>
                <c:pt idx="124">
                  <c:v>0</c:v>
                </c:pt>
                <c:pt idx="125">
                  <c:v>3.3825494275034999E-3</c:v>
                </c:pt>
                <c:pt idx="126">
                  <c:v>1.0993471569190999E-2</c:v>
                </c:pt>
                <c:pt idx="127">
                  <c:v>3.3825494275034999E-3</c:v>
                </c:pt>
                <c:pt idx="128">
                  <c:v>5.9191611703026999E-3</c:v>
                </c:pt>
                <c:pt idx="129">
                  <c:v>1.3528824852451E-2</c:v>
                </c:pt>
                <c:pt idx="130">
                  <c:v>0</c:v>
                </c:pt>
                <c:pt idx="131">
                  <c:v>3.3820918237929998E-3</c:v>
                </c:pt>
                <c:pt idx="132">
                  <c:v>0</c:v>
                </c:pt>
                <c:pt idx="133">
                  <c:v>3.3819774422105E-3</c:v>
                </c:pt>
                <c:pt idx="134">
                  <c:v>8.1166086103689992E-3</c:v>
                </c:pt>
                <c:pt idx="135">
                  <c:v>1.5219413207069E-2</c:v>
                </c:pt>
                <c:pt idx="136">
                  <c:v>6.7646412203413E-3</c:v>
                </c:pt>
                <c:pt idx="137">
                  <c:v>7.6103500761035003E-3</c:v>
                </c:pt>
                <c:pt idx="138">
                  <c:v>0</c:v>
                </c:pt>
                <c:pt idx="139">
                  <c:v>0</c:v>
                </c:pt>
                <c:pt idx="140">
                  <c:v>2.5371695336682001E-3</c:v>
                </c:pt>
                <c:pt idx="141">
                  <c:v>1.8606224627875999E-2</c:v>
                </c:pt>
                <c:pt idx="142">
                  <c:v>1.1840324763194E-2</c:v>
                </c:pt>
                <c:pt idx="143">
                  <c:v>5.0742532390650004E-3</c:v>
                </c:pt>
                <c:pt idx="144">
                  <c:v>2.9596806927344E-2</c:v>
                </c:pt>
                <c:pt idx="145">
                  <c:v>0</c:v>
                </c:pt>
                <c:pt idx="146">
                  <c:v>4.5093032562806001E-3</c:v>
                </c:pt>
                <c:pt idx="147">
                  <c:v>1.8601505030862001E-2</c:v>
                </c:pt>
                <c:pt idx="148">
                  <c:v>1.2683487790029001E-2</c:v>
                </c:pt>
                <c:pt idx="149">
                  <c:v>6.7647556232031001E-3</c:v>
                </c:pt>
                <c:pt idx="150">
                  <c:v>1.7756882906041001E-2</c:v>
                </c:pt>
                <c:pt idx="151">
                  <c:v>0</c:v>
                </c:pt>
                <c:pt idx="152">
                  <c:v>7.6094492449734997E-3</c:v>
                </c:pt>
                <c:pt idx="153">
                  <c:v>0</c:v>
                </c:pt>
                <c:pt idx="154">
                  <c:v>1.9165511099085999E-2</c:v>
                </c:pt>
                <c:pt idx="155">
                  <c:v>2.2547278825287001E-3</c:v>
                </c:pt>
                <c:pt idx="156">
                  <c:v>1.1837121212121E-2</c:v>
                </c:pt>
                <c:pt idx="157">
                  <c:v>2.705170256653E-2</c:v>
                </c:pt>
                <c:pt idx="158">
                  <c:v>1.2953732646222E-2</c:v>
                </c:pt>
                <c:pt idx="159">
                  <c:v>0</c:v>
                </c:pt>
                <c:pt idx="160">
                  <c:v>0</c:v>
                </c:pt>
                <c:pt idx="161">
                  <c:v>1.5180905794046001E-2</c:v>
                </c:pt>
                <c:pt idx="162">
                  <c:v>1.6867388590898001E-2</c:v>
                </c:pt>
                <c:pt idx="163">
                  <c:v>1.3494593728388E-2</c:v>
                </c:pt>
                <c:pt idx="164">
                  <c:v>7.3095716028766002E-3</c:v>
                </c:pt>
                <c:pt idx="165">
                  <c:v>1.3494138483595999E-2</c:v>
                </c:pt>
                <c:pt idx="166">
                  <c:v>0</c:v>
                </c:pt>
                <c:pt idx="167">
                  <c:v>7.5905809324607002E-3</c:v>
                </c:pt>
                <c:pt idx="168">
                  <c:v>1.5181161864921E-2</c:v>
                </c:pt>
                <c:pt idx="169">
                  <c:v>2.5302363240726999E-2</c:v>
                </c:pt>
                <c:pt idx="170">
                  <c:v>6.1850221255110001E-3</c:v>
                </c:pt>
                <c:pt idx="171">
                  <c:v>1.3495049003896999E-2</c:v>
                </c:pt>
                <c:pt idx="172">
                  <c:v>1.3495504310127001E-2</c:v>
                </c:pt>
                <c:pt idx="173">
                  <c:v>4.2174162421134004E-3</c:v>
                </c:pt>
                <c:pt idx="174">
                  <c:v>2.1087081210566998E-2</c:v>
                </c:pt>
                <c:pt idx="175">
                  <c:v>2.0242914979756998E-2</c:v>
                </c:pt>
                <c:pt idx="176">
                  <c:v>5.0607287449392999E-3</c:v>
                </c:pt>
                <c:pt idx="177">
                  <c:v>8.4351170794251008E-3</c:v>
                </c:pt>
                <c:pt idx="178">
                  <c:v>6.7482075073809003E-3</c:v>
                </c:pt>
                <c:pt idx="179">
                  <c:v>6.1856481715785996E-3</c:v>
                </c:pt>
                <c:pt idx="180">
                  <c:v>0</c:v>
                </c:pt>
                <c:pt idx="181">
                  <c:v>0</c:v>
                </c:pt>
                <c:pt idx="182">
                  <c:v>1.012214049531E-2</c:v>
                </c:pt>
                <c:pt idx="183">
                  <c:v>1.1247392010977001E-2</c:v>
                </c:pt>
                <c:pt idx="184">
                  <c:v>8.4356863274395993E-3</c:v>
                </c:pt>
                <c:pt idx="185">
                  <c:v>1.6871088016465999E-3</c:v>
                </c:pt>
                <c:pt idx="186">
                  <c:v>2.5306205081485999E-3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1.3498692314181999E-2</c:v>
                </c:pt>
                <c:pt idx="191">
                  <c:v>0</c:v>
                </c:pt>
                <c:pt idx="192">
                  <c:v>6.7493461570909997E-3</c:v>
                </c:pt>
                <c:pt idx="193">
                  <c:v>5.0622658702035002E-3</c:v>
                </c:pt>
                <c:pt idx="194">
                  <c:v>0</c:v>
                </c:pt>
                <c:pt idx="195">
                  <c:v>3.3749578130273E-3</c:v>
                </c:pt>
                <c:pt idx="196">
                  <c:v>9.2814472307537008E-3</c:v>
                </c:pt>
                <c:pt idx="197">
                  <c:v>5.0626930151712003E-3</c:v>
                </c:pt>
                <c:pt idx="198">
                  <c:v>4.2189820440124001E-3</c:v>
                </c:pt>
                <c:pt idx="199">
                  <c:v>8.4376793006851001E-3</c:v>
                </c:pt>
                <c:pt idx="200">
                  <c:v>6.7496878269379997E-3</c:v>
                </c:pt>
                <c:pt idx="201">
                  <c:v>3.3747300215982998E-3</c:v>
                </c:pt>
                <c:pt idx="202">
                  <c:v>4.2183413481819004E-3</c:v>
                </c:pt>
                <c:pt idx="203">
                  <c:v>1.8560701932E-2</c:v>
                </c:pt>
                <c:pt idx="204">
                  <c:v>6.7494600431964999E-3</c:v>
                </c:pt>
                <c:pt idx="205">
                  <c:v>1.6873365392728E-3</c:v>
                </c:pt>
                <c:pt idx="206">
                  <c:v>5.0619242061215996E-3</c:v>
                </c:pt>
                <c:pt idx="207">
                  <c:v>1.6872795991023998E-2</c:v>
                </c:pt>
                <c:pt idx="208">
                  <c:v>5.0617533913748002E-3</c:v>
                </c:pt>
                <c:pt idx="209">
                  <c:v>6.7494600431964999E-3</c:v>
                </c:pt>
                <c:pt idx="210">
                  <c:v>8.4371097836725001E-3</c:v>
                </c:pt>
                <c:pt idx="211">
                  <c:v>5.0620950323973998E-3</c:v>
                </c:pt>
                <c:pt idx="212">
                  <c:v>1.0124360899718E-2</c:v>
                </c:pt>
                <c:pt idx="213">
                  <c:v>5.3035946317978996E-3</c:v>
                </c:pt>
                <c:pt idx="214">
                  <c:v>8.4385337203806993E-3</c:v>
                </c:pt>
                <c:pt idx="215">
                  <c:v>0</c:v>
                </c:pt>
                <c:pt idx="216">
                  <c:v>0</c:v>
                </c:pt>
                <c:pt idx="217">
                  <c:v>8.4396732158530993E-3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1.3509405923874E-2</c:v>
                </c:pt>
                <c:pt idx="232">
                  <c:v>4.2217606430586E-3</c:v>
                </c:pt>
                <c:pt idx="233">
                  <c:v>6.7552733352473004E-3</c:v>
                </c:pt>
                <c:pt idx="234">
                  <c:v>5.0669684327867004E-3</c:v>
                </c:pt>
                <c:pt idx="235">
                  <c:v>2.5336125937436998E-3</c:v>
                </c:pt>
                <c:pt idx="236">
                  <c:v>0</c:v>
                </c:pt>
                <c:pt idx="237">
                  <c:v>0</c:v>
                </c:pt>
                <c:pt idx="238">
                  <c:v>1.8581394955995999E-2</c:v>
                </c:pt>
                <c:pt idx="239">
                  <c:v>6.7572133252247002E-3</c:v>
                </c:pt>
                <c:pt idx="240">
                  <c:v>5.6312013604981996E-3</c:v>
                </c:pt>
                <c:pt idx="241">
                  <c:v>0</c:v>
                </c:pt>
                <c:pt idx="242">
                  <c:v>1.6893889480174999E-2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8.4472301532327997E-3</c:v>
                </c:pt>
                <c:pt idx="248">
                  <c:v>1.0136847440446E-2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3.3798056611745002E-3</c:v>
                </c:pt>
                <c:pt idx="255">
                  <c:v>6.7601825249281999E-3</c:v>
                </c:pt>
                <c:pt idx="256">
                  <c:v>3.9435064532665999E-3</c:v>
                </c:pt>
                <c:pt idx="257">
                  <c:v>0</c:v>
                </c:pt>
                <c:pt idx="258">
                  <c:v>0</c:v>
                </c:pt>
                <c:pt idx="259">
                  <c:v>1.3520593554057001E-2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4.2271858778174E-3</c:v>
                </c:pt>
                <c:pt idx="264">
                  <c:v>0</c:v>
                </c:pt>
                <c:pt idx="265">
                  <c:v>1.5221214991205999E-2</c:v>
                </c:pt>
                <c:pt idx="266">
                  <c:v>0</c:v>
                </c:pt>
                <c:pt idx="267">
                  <c:v>0</c:v>
                </c:pt>
                <c:pt idx="268">
                  <c:v>1.0153143243929E-2</c:v>
                </c:pt>
                <c:pt idx="269">
                  <c:v>1.6921905406549001E-3</c:v>
                </c:pt>
                <c:pt idx="270">
                  <c:v>2.3689064112759999E-2</c:v>
                </c:pt>
                <c:pt idx="271">
                  <c:v>0</c:v>
                </c:pt>
                <c:pt idx="272">
                  <c:v>0</c:v>
                </c:pt>
                <c:pt idx="273">
                  <c:v>1.8614095947204E-2</c:v>
                </c:pt>
                <c:pt idx="274">
                  <c:v>1.6922191762277002E-2</c:v>
                </c:pt>
                <c:pt idx="275">
                  <c:v>7.6151151574636996E-3</c:v>
                </c:pt>
                <c:pt idx="276">
                  <c:v>1.5230488052528E-2</c:v>
                </c:pt>
                <c:pt idx="277">
                  <c:v>8.4615254438070008E-3</c:v>
                </c:pt>
                <c:pt idx="278">
                  <c:v>0</c:v>
                </c:pt>
                <c:pt idx="279">
                  <c:v>0</c:v>
                </c:pt>
                <c:pt idx="280">
                  <c:v>1.1846536580413E-2</c:v>
                </c:pt>
                <c:pt idx="281">
                  <c:v>5.0769152662842E-3</c:v>
                </c:pt>
                <c:pt idx="282">
                  <c:v>7.1078016584871007E-2</c:v>
                </c:pt>
                <c:pt idx="283">
                  <c:v>6.7695640400757999E-3</c:v>
                </c:pt>
                <c:pt idx="284">
                  <c:v>1.692419652377E-3</c:v>
                </c:pt>
                <c:pt idx="285">
                  <c:v>8.4622414785228001E-3</c:v>
                </c:pt>
                <c:pt idx="286">
                  <c:v>6.7699077600068E-3</c:v>
                </c:pt>
                <c:pt idx="287">
                  <c:v>6.7703661075472999E-3</c:v>
                </c:pt>
                <c:pt idx="288">
                  <c:v>5.0780324317004997E-3</c:v>
                </c:pt>
                <c:pt idx="289">
                  <c:v>1.7774316958391E-2</c:v>
                </c:pt>
                <c:pt idx="290">
                  <c:v>3.3855841825506999E-3</c:v>
                </c:pt>
                <c:pt idx="291">
                  <c:v>0.16589081675836001</c:v>
                </c:pt>
                <c:pt idx="292">
                  <c:v>0</c:v>
                </c:pt>
                <c:pt idx="293">
                  <c:v>8.4642470205850001E-3</c:v>
                </c:pt>
                <c:pt idx="294">
                  <c:v>3.385698808234E-3</c:v>
                </c:pt>
                <c:pt idx="295">
                  <c:v>8.4641037360553995E-3</c:v>
                </c:pt>
                <c:pt idx="296">
                  <c:v>8.4642470205850001E-3</c:v>
                </c:pt>
                <c:pt idx="297">
                  <c:v>5.0787201625190001E-3</c:v>
                </c:pt>
                <c:pt idx="298">
                  <c:v>8.4646769032826006E-3</c:v>
                </c:pt>
                <c:pt idx="299">
                  <c:v>0</c:v>
                </c:pt>
                <c:pt idx="300">
                  <c:v>1.6931073599377E-3</c:v>
                </c:pt>
                <c:pt idx="301">
                  <c:v>1.6933080465997999E-3</c:v>
                </c:pt>
                <c:pt idx="302">
                  <c:v>1.6934227460542999E-3</c:v>
                </c:pt>
                <c:pt idx="303">
                  <c:v>1.6936521915859001E-3</c:v>
                </c:pt>
                <c:pt idx="304">
                  <c:v>3.3877060148720002E-3</c:v>
                </c:pt>
                <c:pt idx="305">
                  <c:v>6.7758711229312001E-3</c:v>
                </c:pt>
                <c:pt idx="306">
                  <c:v>0</c:v>
                </c:pt>
                <c:pt idx="307">
                  <c:v>3.3881651391689002E-3</c:v>
                </c:pt>
                <c:pt idx="308">
                  <c:v>3.3881077418261999E-3</c:v>
                </c:pt>
                <c:pt idx="309">
                  <c:v>8.4706998492215003E-3</c:v>
                </c:pt>
                <c:pt idx="310">
                  <c:v>5.0829365818945999E-3</c:v>
                </c:pt>
                <c:pt idx="311">
                  <c:v>1.0166906718631E-2</c:v>
                </c:pt>
                <c:pt idx="312">
                  <c:v>1.1862396204033E-2</c:v>
                </c:pt>
                <c:pt idx="313">
                  <c:v>0</c:v>
                </c:pt>
                <c:pt idx="314">
                  <c:v>1.0170525816184999E-2</c:v>
                </c:pt>
                <c:pt idx="315">
                  <c:v>9.3229819981693E-3</c:v>
                </c:pt>
                <c:pt idx="316">
                  <c:v>5.0853491092163004E-3</c:v>
                </c:pt>
                <c:pt idx="317">
                  <c:v>5.0854353132628004E-3</c:v>
                </c:pt>
                <c:pt idx="318">
                  <c:v>0</c:v>
                </c:pt>
                <c:pt idx="319">
                  <c:v>4.7464867522164E-2</c:v>
                </c:pt>
                <c:pt idx="320">
                  <c:v>0</c:v>
                </c:pt>
                <c:pt idx="321">
                  <c:v>6.7808103068316998E-3</c:v>
                </c:pt>
                <c:pt idx="322">
                  <c:v>5.0856939429385004E-3</c:v>
                </c:pt>
                <c:pt idx="323">
                  <c:v>1.0172077646859E-2</c:v>
                </c:pt>
                <c:pt idx="324">
                  <c:v>6.7819599864361001E-3</c:v>
                </c:pt>
                <c:pt idx="325">
                  <c:v>8.4781687155573993E-3</c:v>
                </c:pt>
                <c:pt idx="326">
                  <c:v>1.6956912485375001E-3</c:v>
                </c:pt>
                <c:pt idx="327">
                  <c:v>0</c:v>
                </c:pt>
                <c:pt idx="328">
                  <c:v>2.3743703678578001E-2</c:v>
                </c:pt>
                <c:pt idx="329">
                  <c:v>3.3919001424597998E-3</c:v>
                </c:pt>
                <c:pt idx="330">
                  <c:v>5.0878502136897001E-3</c:v>
                </c:pt>
                <c:pt idx="331">
                  <c:v>1.0175873005105E-2</c:v>
                </c:pt>
                <c:pt idx="332">
                  <c:v>0</c:v>
                </c:pt>
                <c:pt idx="333">
                  <c:v>6.7840303924562003E-3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1.1873462810617999E-2</c:v>
                </c:pt>
                <c:pt idx="348">
                  <c:v>1.3569901957458001E-2</c:v>
                </c:pt>
                <c:pt idx="349">
                  <c:v>1.0176563374548E-2</c:v>
                </c:pt>
                <c:pt idx="350">
                  <c:v>1.5262515262515E-2</c:v>
                </c:pt>
                <c:pt idx="351">
                  <c:v>0</c:v>
                </c:pt>
                <c:pt idx="352">
                  <c:v>1.0170181029222E-2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3.3896581529753002E-3</c:v>
                </c:pt>
                <c:pt idx="358">
                  <c:v>8.4745762711864007E-3</c:v>
                </c:pt>
                <c:pt idx="359">
                  <c:v>1.0169663892608E-2</c:v>
                </c:pt>
                <c:pt idx="360">
                  <c:v>0</c:v>
                </c:pt>
                <c:pt idx="361">
                  <c:v>8.4750072037561002E-3</c:v>
                </c:pt>
                <c:pt idx="362">
                  <c:v>0</c:v>
                </c:pt>
                <c:pt idx="363">
                  <c:v>0</c:v>
                </c:pt>
                <c:pt idx="364">
                  <c:v>1.4409221902017001E-2</c:v>
                </c:pt>
                <c:pt idx="365">
                  <c:v>6.7816150416222E-3</c:v>
                </c:pt>
                <c:pt idx="366">
                  <c:v>0</c:v>
                </c:pt>
                <c:pt idx="367">
                  <c:v>5.0866424768558002E-3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1.1871851839289E-2</c:v>
                </c:pt>
                <c:pt idx="372">
                  <c:v>3.3920151962281001E-3</c:v>
                </c:pt>
                <c:pt idx="373">
                  <c:v>1.1872455902307E-2</c:v>
                </c:pt>
                <c:pt idx="374">
                  <c:v>0</c:v>
                </c:pt>
                <c:pt idx="375">
                  <c:v>1.1024797313341999E-2</c:v>
                </c:pt>
                <c:pt idx="376">
                  <c:v>0</c:v>
                </c:pt>
                <c:pt idx="377">
                  <c:v>0</c:v>
                </c:pt>
                <c:pt idx="378">
                  <c:v>3.3925330347903998E-3</c:v>
                </c:pt>
                <c:pt idx="379">
                  <c:v>1.6963240657495E-3</c:v>
                </c:pt>
                <c:pt idx="380">
                  <c:v>8.4811887234114997E-3</c:v>
                </c:pt>
                <c:pt idx="381">
                  <c:v>3.3917275764410999E-3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3.3907500339075002E-3</c:v>
                </c:pt>
                <c:pt idx="386">
                  <c:v>1.0172077646859E-2</c:v>
                </c:pt>
                <c:pt idx="387">
                  <c:v>0</c:v>
                </c:pt>
                <c:pt idx="388">
                  <c:v>5.0853491092163004E-3</c:v>
                </c:pt>
                <c:pt idx="389">
                  <c:v>0</c:v>
                </c:pt>
                <c:pt idx="390">
                  <c:v>3.3905201057842001E-3</c:v>
                </c:pt>
                <c:pt idx="391">
                  <c:v>0</c:v>
                </c:pt>
                <c:pt idx="392">
                  <c:v>3.3903476801545999E-3</c:v>
                </c:pt>
                <c:pt idx="393">
                  <c:v>6.7804654789550998E-3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3.3908075208111E-3</c:v>
                </c:pt>
                <c:pt idx="400">
                  <c:v>5.0862112812165997E-3</c:v>
                </c:pt>
                <c:pt idx="401">
                  <c:v>2.8821863926893999E-2</c:v>
                </c:pt>
                <c:pt idx="402">
                  <c:v>1.6954899966090001E-3</c:v>
                </c:pt>
                <c:pt idx="403">
                  <c:v>3.3909799932180002E-3</c:v>
                </c:pt>
                <c:pt idx="404">
                  <c:v>0</c:v>
                </c:pt>
                <c:pt idx="405">
                  <c:v>0</c:v>
                </c:pt>
                <c:pt idx="406">
                  <c:v>5.0857801586763002E-3</c:v>
                </c:pt>
                <c:pt idx="407">
                  <c:v>0</c:v>
                </c:pt>
                <c:pt idx="408">
                  <c:v>2.3732836073910999E-2</c:v>
                </c:pt>
                <c:pt idx="409">
                  <c:v>0</c:v>
                </c:pt>
                <c:pt idx="410">
                  <c:v>3.3906350659478998E-3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6.7828800108525999E-3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8.4780249593055003E-3</c:v>
                </c:pt>
                <c:pt idx="422">
                  <c:v>3.3912674862230001E-3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1.3568290904156999E-2</c:v>
                </c:pt>
                <c:pt idx="428">
                  <c:v>0</c:v>
                </c:pt>
                <c:pt idx="429">
                  <c:v>0</c:v>
                </c:pt>
                <c:pt idx="430">
                  <c:v>6.7847208087387003E-3</c:v>
                </c:pt>
                <c:pt idx="431">
                  <c:v>5.0887995521855999E-3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3.3937419398629002E-3</c:v>
                </c:pt>
                <c:pt idx="437">
                  <c:v>6.7881749991515004E-3</c:v>
                </c:pt>
                <c:pt idx="438">
                  <c:v>6.7888662593346997E-3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6.7909408848596002E-3</c:v>
                </c:pt>
                <c:pt idx="443">
                  <c:v>0</c:v>
                </c:pt>
                <c:pt idx="444">
                  <c:v>6.7914020849604E-3</c:v>
                </c:pt>
                <c:pt idx="445">
                  <c:v>2.8864929111129999E-2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6.2268262998500003E-3</c:v>
                </c:pt>
                <c:pt idx="450">
                  <c:v>1.1887981250955E-2</c:v>
                </c:pt>
                <c:pt idx="451">
                  <c:v>3.3968545127212001E-3</c:v>
                </c:pt>
                <c:pt idx="452">
                  <c:v>1.3588110403397E-2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1.132438706755E-2</c:v>
                </c:pt>
                <c:pt idx="457">
                  <c:v>0</c:v>
                </c:pt>
                <c:pt idx="458">
                  <c:v>0</c:v>
                </c:pt>
                <c:pt idx="459">
                  <c:v>1.1326311020501001E-2</c:v>
                </c:pt>
                <c:pt idx="460">
                  <c:v>0</c:v>
                </c:pt>
                <c:pt idx="461">
                  <c:v>1.1892626571526E-2</c:v>
                </c:pt>
                <c:pt idx="462">
                  <c:v>3.3978355787362999E-3</c:v>
                </c:pt>
                <c:pt idx="463">
                  <c:v>3.3977778532840001E-3</c:v>
                </c:pt>
                <c:pt idx="464">
                  <c:v>6.7959020710512E-3</c:v>
                </c:pt>
                <c:pt idx="465">
                  <c:v>0</c:v>
                </c:pt>
                <c:pt idx="466">
                  <c:v>1.5291299250726E-2</c:v>
                </c:pt>
                <c:pt idx="467">
                  <c:v>6.7961330003228002E-3</c:v>
                </c:pt>
                <c:pt idx="468">
                  <c:v>1.8690000849544999E-2</c:v>
                </c:pt>
                <c:pt idx="469">
                  <c:v>8.4957436324401003E-3</c:v>
                </c:pt>
                <c:pt idx="470">
                  <c:v>3.3982974529761E-3</c:v>
                </c:pt>
                <c:pt idx="471">
                  <c:v>1.6990909863223E-3</c:v>
                </c:pt>
                <c:pt idx="472">
                  <c:v>3.3981242354219998E-3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2D-42E4-9A52-65561DBC0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370872"/>
        <c:axId val="281576720"/>
      </c:lineChart>
      <c:dateAx>
        <c:axId val="276370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76720"/>
        <c:crosses val="autoZero"/>
        <c:auto val="1"/>
        <c:lblOffset val="100"/>
        <c:baseTimeUnit val="days"/>
      </c:dateAx>
      <c:valAx>
        <c:axId val="28157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7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A556-C969-479D-A53D-DA124551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34CDDC-4A72-4358-B7A4-8F89FA3A18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77297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325B9-C55A-46AA-B4B6-8FAD38ACA3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A431C-1B82-444A-B1D5-ED5A6280B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55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20180419_150251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2018-04-19T15:02:52Z</dcterms:created>
  <dcterms:modified xsi:type="dcterms:W3CDTF">2018-04-19T15:02:55Z</dcterms:modified>
</cp:coreProperties>
</file>