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60291</c:v>
                </c:pt>
                <c:pt idx="1">
                  <c:v>60289</c:v>
                </c:pt>
                <c:pt idx="2">
                  <c:v>60288</c:v>
                </c:pt>
                <c:pt idx="3">
                  <c:v>60287</c:v>
                </c:pt>
                <c:pt idx="4">
                  <c:v>60286</c:v>
                </c:pt>
                <c:pt idx="5">
                  <c:v>60281</c:v>
                </c:pt>
                <c:pt idx="6">
                  <c:v>60280</c:v>
                </c:pt>
                <c:pt idx="7">
                  <c:v>60278</c:v>
                </c:pt>
                <c:pt idx="8">
                  <c:v>60278</c:v>
                </c:pt>
                <c:pt idx="9">
                  <c:v>60273</c:v>
                </c:pt>
                <c:pt idx="10">
                  <c:v>60264</c:v>
                </c:pt>
                <c:pt idx="11">
                  <c:v>60266</c:v>
                </c:pt>
                <c:pt idx="12">
                  <c:v>60263</c:v>
                </c:pt>
                <c:pt idx="13">
                  <c:v>60261</c:v>
                </c:pt>
                <c:pt idx="14">
                  <c:v>60257</c:v>
                </c:pt>
                <c:pt idx="15">
                  <c:v>60253</c:v>
                </c:pt>
                <c:pt idx="16">
                  <c:v>60250</c:v>
                </c:pt>
                <c:pt idx="17">
                  <c:v>60251</c:v>
                </c:pt>
                <c:pt idx="18">
                  <c:v>60248</c:v>
                </c:pt>
                <c:pt idx="19">
                  <c:v>60246</c:v>
                </c:pt>
                <c:pt idx="20">
                  <c:v>60245</c:v>
                </c:pt>
                <c:pt idx="21">
                  <c:v>60245</c:v>
                </c:pt>
                <c:pt idx="22">
                  <c:v>60243</c:v>
                </c:pt>
                <c:pt idx="23">
                  <c:v>60240</c:v>
                </c:pt>
                <c:pt idx="24">
                  <c:v>60238</c:v>
                </c:pt>
                <c:pt idx="25">
                  <c:v>60237</c:v>
                </c:pt>
                <c:pt idx="26">
                  <c:v>60233</c:v>
                </c:pt>
                <c:pt idx="27">
                  <c:v>60226</c:v>
                </c:pt>
                <c:pt idx="28">
                  <c:v>60225</c:v>
                </c:pt>
                <c:pt idx="29">
                  <c:v>60227</c:v>
                </c:pt>
                <c:pt idx="30">
                  <c:v>60222</c:v>
                </c:pt>
                <c:pt idx="31">
                  <c:v>60217</c:v>
                </c:pt>
                <c:pt idx="32">
                  <c:v>60213</c:v>
                </c:pt>
                <c:pt idx="33">
                  <c:v>60209</c:v>
                </c:pt>
                <c:pt idx="34">
                  <c:v>60204</c:v>
                </c:pt>
                <c:pt idx="35">
                  <c:v>60202</c:v>
                </c:pt>
                <c:pt idx="36">
                  <c:v>60197</c:v>
                </c:pt>
                <c:pt idx="37">
                  <c:v>60195</c:v>
                </c:pt>
                <c:pt idx="38">
                  <c:v>60195</c:v>
                </c:pt>
                <c:pt idx="39">
                  <c:v>60191</c:v>
                </c:pt>
                <c:pt idx="40">
                  <c:v>60193</c:v>
                </c:pt>
                <c:pt idx="41">
                  <c:v>60194</c:v>
                </c:pt>
                <c:pt idx="42">
                  <c:v>60190</c:v>
                </c:pt>
                <c:pt idx="43">
                  <c:v>60191</c:v>
                </c:pt>
                <c:pt idx="44">
                  <c:v>60192</c:v>
                </c:pt>
                <c:pt idx="45">
                  <c:v>60201</c:v>
                </c:pt>
                <c:pt idx="46">
                  <c:v>60200</c:v>
                </c:pt>
                <c:pt idx="47">
                  <c:v>60195</c:v>
                </c:pt>
                <c:pt idx="48">
                  <c:v>60193</c:v>
                </c:pt>
                <c:pt idx="49">
                  <c:v>60192</c:v>
                </c:pt>
                <c:pt idx="50">
                  <c:v>60189</c:v>
                </c:pt>
                <c:pt idx="51">
                  <c:v>60186</c:v>
                </c:pt>
                <c:pt idx="52">
                  <c:v>60184</c:v>
                </c:pt>
                <c:pt idx="53">
                  <c:v>60184</c:v>
                </c:pt>
                <c:pt idx="54">
                  <c:v>60186</c:v>
                </c:pt>
                <c:pt idx="55">
                  <c:v>60186</c:v>
                </c:pt>
                <c:pt idx="56">
                  <c:v>60188</c:v>
                </c:pt>
                <c:pt idx="57">
                  <c:v>60189</c:v>
                </c:pt>
                <c:pt idx="58">
                  <c:v>60188</c:v>
                </c:pt>
                <c:pt idx="59">
                  <c:v>60189</c:v>
                </c:pt>
                <c:pt idx="60">
                  <c:v>60188</c:v>
                </c:pt>
                <c:pt idx="61">
                  <c:v>60190</c:v>
                </c:pt>
                <c:pt idx="62">
                  <c:v>60190</c:v>
                </c:pt>
                <c:pt idx="63">
                  <c:v>60190</c:v>
                </c:pt>
                <c:pt idx="64">
                  <c:v>60192</c:v>
                </c:pt>
                <c:pt idx="65">
                  <c:v>60190</c:v>
                </c:pt>
                <c:pt idx="66">
                  <c:v>60193</c:v>
                </c:pt>
                <c:pt idx="67">
                  <c:v>60193</c:v>
                </c:pt>
                <c:pt idx="68">
                  <c:v>60186</c:v>
                </c:pt>
                <c:pt idx="69">
                  <c:v>60187</c:v>
                </c:pt>
                <c:pt idx="70">
                  <c:v>60186</c:v>
                </c:pt>
                <c:pt idx="71">
                  <c:v>60182</c:v>
                </c:pt>
                <c:pt idx="72">
                  <c:v>60178</c:v>
                </c:pt>
                <c:pt idx="73">
                  <c:v>60178</c:v>
                </c:pt>
                <c:pt idx="74">
                  <c:v>60175</c:v>
                </c:pt>
                <c:pt idx="75">
                  <c:v>60168</c:v>
                </c:pt>
                <c:pt idx="76">
                  <c:v>60164</c:v>
                </c:pt>
                <c:pt idx="77">
                  <c:v>60158</c:v>
                </c:pt>
                <c:pt idx="78">
                  <c:v>60157</c:v>
                </c:pt>
                <c:pt idx="79">
                  <c:v>60152</c:v>
                </c:pt>
                <c:pt idx="80">
                  <c:v>60153</c:v>
                </c:pt>
                <c:pt idx="81">
                  <c:v>60147</c:v>
                </c:pt>
                <c:pt idx="82">
                  <c:v>60144</c:v>
                </c:pt>
                <c:pt idx="83">
                  <c:v>60139</c:v>
                </c:pt>
                <c:pt idx="84">
                  <c:v>60139</c:v>
                </c:pt>
                <c:pt idx="85">
                  <c:v>60133</c:v>
                </c:pt>
                <c:pt idx="86">
                  <c:v>60132</c:v>
                </c:pt>
                <c:pt idx="87">
                  <c:v>60131</c:v>
                </c:pt>
                <c:pt idx="88">
                  <c:v>60129</c:v>
                </c:pt>
                <c:pt idx="89">
                  <c:v>60127</c:v>
                </c:pt>
                <c:pt idx="90">
                  <c:v>60127</c:v>
                </c:pt>
                <c:pt idx="91">
                  <c:v>60126</c:v>
                </c:pt>
                <c:pt idx="92">
                  <c:v>60131</c:v>
                </c:pt>
                <c:pt idx="93">
                  <c:v>60126</c:v>
                </c:pt>
                <c:pt idx="94">
                  <c:v>60124</c:v>
                </c:pt>
                <c:pt idx="95">
                  <c:v>60122</c:v>
                </c:pt>
                <c:pt idx="96">
                  <c:v>60122</c:v>
                </c:pt>
                <c:pt idx="97">
                  <c:v>60119</c:v>
                </c:pt>
                <c:pt idx="98">
                  <c:v>60118</c:v>
                </c:pt>
                <c:pt idx="99">
                  <c:v>60121</c:v>
                </c:pt>
                <c:pt idx="100">
                  <c:v>60117</c:v>
                </c:pt>
                <c:pt idx="101">
                  <c:v>60111</c:v>
                </c:pt>
                <c:pt idx="102">
                  <c:v>60110</c:v>
                </c:pt>
                <c:pt idx="103">
                  <c:v>60037</c:v>
                </c:pt>
                <c:pt idx="104">
                  <c:v>58795</c:v>
                </c:pt>
                <c:pt idx="105">
                  <c:v>58969</c:v>
                </c:pt>
                <c:pt idx="106">
                  <c:v>58999</c:v>
                </c:pt>
                <c:pt idx="107">
                  <c:v>59015</c:v>
                </c:pt>
                <c:pt idx="108">
                  <c:v>59021</c:v>
                </c:pt>
                <c:pt idx="109">
                  <c:v>59030</c:v>
                </c:pt>
                <c:pt idx="110">
                  <c:v>59036</c:v>
                </c:pt>
                <c:pt idx="111">
                  <c:v>59040</c:v>
                </c:pt>
                <c:pt idx="112">
                  <c:v>59039</c:v>
                </c:pt>
                <c:pt idx="113">
                  <c:v>59036</c:v>
                </c:pt>
                <c:pt idx="114">
                  <c:v>59037</c:v>
                </c:pt>
                <c:pt idx="115">
                  <c:v>59040</c:v>
                </c:pt>
                <c:pt idx="116">
                  <c:v>59112</c:v>
                </c:pt>
                <c:pt idx="117">
                  <c:v>59118</c:v>
                </c:pt>
                <c:pt idx="118">
                  <c:v>59119</c:v>
                </c:pt>
                <c:pt idx="119">
                  <c:v>59124</c:v>
                </c:pt>
                <c:pt idx="120">
                  <c:v>59127</c:v>
                </c:pt>
                <c:pt idx="121">
                  <c:v>59127</c:v>
                </c:pt>
                <c:pt idx="122">
                  <c:v>59129</c:v>
                </c:pt>
                <c:pt idx="123">
                  <c:v>59126</c:v>
                </c:pt>
                <c:pt idx="124">
                  <c:v>59127</c:v>
                </c:pt>
                <c:pt idx="125">
                  <c:v>59127</c:v>
                </c:pt>
                <c:pt idx="126">
                  <c:v>59125</c:v>
                </c:pt>
                <c:pt idx="127">
                  <c:v>59129</c:v>
                </c:pt>
                <c:pt idx="128">
                  <c:v>59132</c:v>
                </c:pt>
                <c:pt idx="129">
                  <c:v>59134</c:v>
                </c:pt>
                <c:pt idx="130">
                  <c:v>59135</c:v>
                </c:pt>
                <c:pt idx="131">
                  <c:v>59136</c:v>
                </c:pt>
                <c:pt idx="132">
                  <c:v>59136</c:v>
                </c:pt>
                <c:pt idx="133">
                  <c:v>59139</c:v>
                </c:pt>
                <c:pt idx="134">
                  <c:v>59138</c:v>
                </c:pt>
                <c:pt idx="135">
                  <c:v>59132</c:v>
                </c:pt>
                <c:pt idx="136">
                  <c:v>59131</c:v>
                </c:pt>
                <c:pt idx="137">
                  <c:v>59130</c:v>
                </c:pt>
                <c:pt idx="138">
                  <c:v>59124</c:v>
                </c:pt>
                <c:pt idx="139">
                  <c:v>59122</c:v>
                </c:pt>
                <c:pt idx="140">
                  <c:v>59120</c:v>
                </c:pt>
                <c:pt idx="141">
                  <c:v>59120</c:v>
                </c:pt>
                <c:pt idx="142">
                  <c:v>59121</c:v>
                </c:pt>
                <c:pt idx="143">
                  <c:v>59123</c:v>
                </c:pt>
                <c:pt idx="144">
                  <c:v>59133</c:v>
                </c:pt>
                <c:pt idx="145">
                  <c:v>59137</c:v>
                </c:pt>
                <c:pt idx="146">
                  <c:v>59137</c:v>
                </c:pt>
                <c:pt idx="147">
                  <c:v>59133</c:v>
                </c:pt>
                <c:pt idx="148">
                  <c:v>59131</c:v>
                </c:pt>
                <c:pt idx="149">
                  <c:v>59129</c:v>
                </c:pt>
                <c:pt idx="150">
                  <c:v>59135</c:v>
                </c:pt>
                <c:pt idx="151">
                  <c:v>59140</c:v>
                </c:pt>
                <c:pt idx="152">
                  <c:v>59135</c:v>
                </c:pt>
                <c:pt idx="153">
                  <c:v>59133</c:v>
                </c:pt>
                <c:pt idx="154">
                  <c:v>59136</c:v>
                </c:pt>
                <c:pt idx="155">
                  <c:v>59135</c:v>
                </c:pt>
                <c:pt idx="156">
                  <c:v>59138</c:v>
                </c:pt>
                <c:pt idx="157">
                  <c:v>59154</c:v>
                </c:pt>
                <c:pt idx="158">
                  <c:v>59217</c:v>
                </c:pt>
                <c:pt idx="159">
                  <c:v>59245</c:v>
                </c:pt>
                <c:pt idx="160">
                  <c:v>59284</c:v>
                </c:pt>
                <c:pt idx="161">
                  <c:v>59287</c:v>
                </c:pt>
                <c:pt idx="162">
                  <c:v>59285</c:v>
                </c:pt>
                <c:pt idx="163">
                  <c:v>59282</c:v>
                </c:pt>
                <c:pt idx="164">
                  <c:v>59284</c:v>
                </c:pt>
                <c:pt idx="165">
                  <c:v>59287</c:v>
                </c:pt>
                <c:pt idx="166">
                  <c:v>59284</c:v>
                </c:pt>
                <c:pt idx="167">
                  <c:v>59285</c:v>
                </c:pt>
                <c:pt idx="168">
                  <c:v>59284</c:v>
                </c:pt>
                <c:pt idx="169">
                  <c:v>59283</c:v>
                </c:pt>
                <c:pt idx="170">
                  <c:v>59283</c:v>
                </c:pt>
                <c:pt idx="171">
                  <c:v>59280</c:v>
                </c:pt>
                <c:pt idx="172">
                  <c:v>59279</c:v>
                </c:pt>
                <c:pt idx="173">
                  <c:v>59278</c:v>
                </c:pt>
                <c:pt idx="174">
                  <c:v>59279</c:v>
                </c:pt>
                <c:pt idx="175">
                  <c:v>59282</c:v>
                </c:pt>
                <c:pt idx="176">
                  <c:v>59279</c:v>
                </c:pt>
                <c:pt idx="177">
                  <c:v>59274</c:v>
                </c:pt>
                <c:pt idx="178">
                  <c:v>59277</c:v>
                </c:pt>
                <c:pt idx="179">
                  <c:v>59277</c:v>
                </c:pt>
                <c:pt idx="180">
                  <c:v>59273</c:v>
                </c:pt>
                <c:pt idx="181">
                  <c:v>59277</c:v>
                </c:pt>
                <c:pt idx="182">
                  <c:v>59275</c:v>
                </c:pt>
                <c:pt idx="183">
                  <c:v>59272</c:v>
                </c:pt>
                <c:pt idx="184">
                  <c:v>59273</c:v>
                </c:pt>
                <c:pt idx="185">
                  <c:v>59274</c:v>
                </c:pt>
                <c:pt idx="186">
                  <c:v>59274</c:v>
                </c:pt>
                <c:pt idx="187">
                  <c:v>59276</c:v>
                </c:pt>
                <c:pt idx="188">
                  <c:v>59270</c:v>
                </c:pt>
                <c:pt idx="189">
                  <c:v>59268</c:v>
                </c:pt>
                <c:pt idx="190">
                  <c:v>59263</c:v>
                </c:pt>
                <c:pt idx="191">
                  <c:v>59267</c:v>
                </c:pt>
                <c:pt idx="192">
                  <c:v>59264</c:v>
                </c:pt>
                <c:pt idx="193">
                  <c:v>59260</c:v>
                </c:pt>
                <c:pt idx="194">
                  <c:v>59261</c:v>
                </c:pt>
                <c:pt idx="195">
                  <c:v>59259</c:v>
                </c:pt>
                <c:pt idx="196">
                  <c:v>59258</c:v>
                </c:pt>
                <c:pt idx="197">
                  <c:v>59256</c:v>
                </c:pt>
                <c:pt idx="198">
                  <c:v>59257</c:v>
                </c:pt>
                <c:pt idx="199">
                  <c:v>59260</c:v>
                </c:pt>
                <c:pt idx="200">
                  <c:v>59264</c:v>
                </c:pt>
                <c:pt idx="201">
                  <c:v>59264</c:v>
                </c:pt>
                <c:pt idx="202">
                  <c:v>59266</c:v>
                </c:pt>
                <c:pt idx="203">
                  <c:v>59264</c:v>
                </c:pt>
                <c:pt idx="204">
                  <c:v>59264</c:v>
                </c:pt>
                <c:pt idx="205">
                  <c:v>59266</c:v>
                </c:pt>
                <c:pt idx="206">
                  <c:v>59266</c:v>
                </c:pt>
                <c:pt idx="207">
                  <c:v>59268</c:v>
                </c:pt>
                <c:pt idx="208">
                  <c:v>59268</c:v>
                </c:pt>
                <c:pt idx="209">
                  <c:v>59261</c:v>
                </c:pt>
                <c:pt idx="210">
                  <c:v>59263</c:v>
                </c:pt>
                <c:pt idx="211">
                  <c:v>59265</c:v>
                </c:pt>
                <c:pt idx="212">
                  <c:v>59262</c:v>
                </c:pt>
                <c:pt idx="213">
                  <c:v>59256</c:v>
                </c:pt>
                <c:pt idx="214">
                  <c:v>59249</c:v>
                </c:pt>
                <c:pt idx="215">
                  <c:v>59247</c:v>
                </c:pt>
                <c:pt idx="216">
                  <c:v>59246</c:v>
                </c:pt>
                <c:pt idx="217">
                  <c:v>59242</c:v>
                </c:pt>
                <c:pt idx="218">
                  <c:v>59242</c:v>
                </c:pt>
                <c:pt idx="219">
                  <c:v>59244</c:v>
                </c:pt>
                <c:pt idx="220">
                  <c:v>59238</c:v>
                </c:pt>
                <c:pt idx="221">
                  <c:v>59239</c:v>
                </c:pt>
                <c:pt idx="222">
                  <c:v>59239</c:v>
                </c:pt>
                <c:pt idx="223">
                  <c:v>59238</c:v>
                </c:pt>
                <c:pt idx="224">
                  <c:v>59231</c:v>
                </c:pt>
                <c:pt idx="225">
                  <c:v>59230</c:v>
                </c:pt>
                <c:pt idx="226">
                  <c:v>59227</c:v>
                </c:pt>
                <c:pt idx="227">
                  <c:v>59228</c:v>
                </c:pt>
                <c:pt idx="228">
                  <c:v>59223</c:v>
                </c:pt>
                <c:pt idx="229">
                  <c:v>59222</c:v>
                </c:pt>
                <c:pt idx="230">
                  <c:v>59217</c:v>
                </c:pt>
                <c:pt idx="231">
                  <c:v>59219</c:v>
                </c:pt>
                <c:pt idx="232">
                  <c:v>59215</c:v>
                </c:pt>
                <c:pt idx="233">
                  <c:v>59211</c:v>
                </c:pt>
                <c:pt idx="234">
                  <c:v>59204</c:v>
                </c:pt>
                <c:pt idx="235">
                  <c:v>59204</c:v>
                </c:pt>
                <c:pt idx="236">
                  <c:v>59205</c:v>
                </c:pt>
                <c:pt idx="237">
                  <c:v>59201</c:v>
                </c:pt>
                <c:pt idx="238">
                  <c:v>59198</c:v>
                </c:pt>
                <c:pt idx="239">
                  <c:v>59195</c:v>
                </c:pt>
                <c:pt idx="240">
                  <c:v>59193</c:v>
                </c:pt>
                <c:pt idx="241">
                  <c:v>59194</c:v>
                </c:pt>
                <c:pt idx="242">
                  <c:v>59193</c:v>
                </c:pt>
                <c:pt idx="243">
                  <c:v>59195</c:v>
                </c:pt>
                <c:pt idx="244">
                  <c:v>59193</c:v>
                </c:pt>
                <c:pt idx="245">
                  <c:v>59192</c:v>
                </c:pt>
                <c:pt idx="246">
                  <c:v>59192</c:v>
                </c:pt>
                <c:pt idx="247">
                  <c:v>59190</c:v>
                </c:pt>
                <c:pt idx="248">
                  <c:v>59191</c:v>
                </c:pt>
                <c:pt idx="249">
                  <c:v>59193</c:v>
                </c:pt>
                <c:pt idx="250">
                  <c:v>59190</c:v>
                </c:pt>
                <c:pt idx="251">
                  <c:v>59186</c:v>
                </c:pt>
                <c:pt idx="252">
                  <c:v>59182</c:v>
                </c:pt>
                <c:pt idx="253">
                  <c:v>59179</c:v>
                </c:pt>
                <c:pt idx="254">
                  <c:v>59171</c:v>
                </c:pt>
                <c:pt idx="255">
                  <c:v>59170</c:v>
                </c:pt>
                <c:pt idx="256">
                  <c:v>59169</c:v>
                </c:pt>
                <c:pt idx="257">
                  <c:v>59172</c:v>
                </c:pt>
                <c:pt idx="258">
                  <c:v>59170</c:v>
                </c:pt>
                <c:pt idx="259">
                  <c:v>59169</c:v>
                </c:pt>
                <c:pt idx="260">
                  <c:v>59160</c:v>
                </c:pt>
                <c:pt idx="261">
                  <c:v>59145</c:v>
                </c:pt>
                <c:pt idx="262">
                  <c:v>59144</c:v>
                </c:pt>
                <c:pt idx="263">
                  <c:v>59138</c:v>
                </c:pt>
                <c:pt idx="264">
                  <c:v>59133</c:v>
                </c:pt>
                <c:pt idx="265">
                  <c:v>59123</c:v>
                </c:pt>
                <c:pt idx="266">
                  <c:v>59110</c:v>
                </c:pt>
                <c:pt idx="267">
                  <c:v>59098</c:v>
                </c:pt>
                <c:pt idx="268">
                  <c:v>59093</c:v>
                </c:pt>
                <c:pt idx="269">
                  <c:v>59097</c:v>
                </c:pt>
                <c:pt idx="270">
                  <c:v>59102</c:v>
                </c:pt>
                <c:pt idx="271">
                  <c:v>59096</c:v>
                </c:pt>
                <c:pt idx="272">
                  <c:v>59096</c:v>
                </c:pt>
                <c:pt idx="273">
                  <c:v>59095</c:v>
                </c:pt>
                <c:pt idx="274">
                  <c:v>59094</c:v>
                </c:pt>
                <c:pt idx="275">
                  <c:v>59093</c:v>
                </c:pt>
                <c:pt idx="276">
                  <c:v>59092</c:v>
                </c:pt>
                <c:pt idx="277">
                  <c:v>59091</c:v>
                </c:pt>
                <c:pt idx="278">
                  <c:v>59088</c:v>
                </c:pt>
                <c:pt idx="279">
                  <c:v>59088</c:v>
                </c:pt>
                <c:pt idx="280">
                  <c:v>59091</c:v>
                </c:pt>
                <c:pt idx="281">
                  <c:v>59092</c:v>
                </c:pt>
                <c:pt idx="282">
                  <c:v>59088</c:v>
                </c:pt>
                <c:pt idx="283">
                  <c:v>59089</c:v>
                </c:pt>
                <c:pt idx="284">
                  <c:v>59086</c:v>
                </c:pt>
                <c:pt idx="285">
                  <c:v>59087</c:v>
                </c:pt>
                <c:pt idx="286">
                  <c:v>59083</c:v>
                </c:pt>
                <c:pt idx="287">
                  <c:v>59080</c:v>
                </c:pt>
                <c:pt idx="288">
                  <c:v>59077</c:v>
                </c:pt>
                <c:pt idx="289">
                  <c:v>59072</c:v>
                </c:pt>
                <c:pt idx="290">
                  <c:v>59077</c:v>
                </c:pt>
                <c:pt idx="291">
                  <c:v>59073</c:v>
                </c:pt>
                <c:pt idx="292">
                  <c:v>59072</c:v>
                </c:pt>
                <c:pt idx="293">
                  <c:v>59073</c:v>
                </c:pt>
                <c:pt idx="294">
                  <c:v>59072</c:v>
                </c:pt>
                <c:pt idx="295">
                  <c:v>59074</c:v>
                </c:pt>
                <c:pt idx="296">
                  <c:v>59071</c:v>
                </c:pt>
                <c:pt idx="297">
                  <c:v>59069</c:v>
                </c:pt>
                <c:pt idx="298">
                  <c:v>59069</c:v>
                </c:pt>
                <c:pt idx="299">
                  <c:v>59067</c:v>
                </c:pt>
                <c:pt idx="300">
                  <c:v>59059</c:v>
                </c:pt>
                <c:pt idx="301">
                  <c:v>59054</c:v>
                </c:pt>
                <c:pt idx="302">
                  <c:v>59050</c:v>
                </c:pt>
                <c:pt idx="303">
                  <c:v>59039</c:v>
                </c:pt>
                <c:pt idx="304">
                  <c:v>59035</c:v>
                </c:pt>
                <c:pt idx="305">
                  <c:v>59032</c:v>
                </c:pt>
                <c:pt idx="306">
                  <c:v>59030</c:v>
                </c:pt>
                <c:pt idx="307">
                  <c:v>59029</c:v>
                </c:pt>
                <c:pt idx="308">
                  <c:v>59031</c:v>
                </c:pt>
                <c:pt idx="309">
                  <c:v>59023</c:v>
                </c:pt>
                <c:pt idx="310">
                  <c:v>59019</c:v>
                </c:pt>
                <c:pt idx="311">
                  <c:v>59012</c:v>
                </c:pt>
                <c:pt idx="312">
                  <c:v>59009</c:v>
                </c:pt>
                <c:pt idx="313">
                  <c:v>58995</c:v>
                </c:pt>
                <c:pt idx="314">
                  <c:v>58994</c:v>
                </c:pt>
                <c:pt idx="315">
                  <c:v>58994</c:v>
                </c:pt>
                <c:pt idx="316">
                  <c:v>58992</c:v>
                </c:pt>
                <c:pt idx="317">
                  <c:v>58992</c:v>
                </c:pt>
                <c:pt idx="318">
                  <c:v>58992</c:v>
                </c:pt>
                <c:pt idx="319">
                  <c:v>58990</c:v>
                </c:pt>
                <c:pt idx="320">
                  <c:v>58989</c:v>
                </c:pt>
                <c:pt idx="321">
                  <c:v>58991</c:v>
                </c:pt>
                <c:pt idx="322">
                  <c:v>58988</c:v>
                </c:pt>
                <c:pt idx="323">
                  <c:v>58983</c:v>
                </c:pt>
                <c:pt idx="324">
                  <c:v>58977</c:v>
                </c:pt>
                <c:pt idx="325">
                  <c:v>58974</c:v>
                </c:pt>
                <c:pt idx="326">
                  <c:v>58972</c:v>
                </c:pt>
                <c:pt idx="327">
                  <c:v>58963</c:v>
                </c:pt>
                <c:pt idx="328">
                  <c:v>58963</c:v>
                </c:pt>
                <c:pt idx="329">
                  <c:v>58965</c:v>
                </c:pt>
                <c:pt idx="330">
                  <c:v>58963</c:v>
                </c:pt>
                <c:pt idx="331">
                  <c:v>58963</c:v>
                </c:pt>
                <c:pt idx="332">
                  <c:v>58961</c:v>
                </c:pt>
                <c:pt idx="333">
                  <c:v>58963</c:v>
                </c:pt>
                <c:pt idx="334">
                  <c:v>58959</c:v>
                </c:pt>
                <c:pt idx="335">
                  <c:v>58959</c:v>
                </c:pt>
                <c:pt idx="336">
                  <c:v>58961</c:v>
                </c:pt>
                <c:pt idx="337">
                  <c:v>58960</c:v>
                </c:pt>
                <c:pt idx="338">
                  <c:v>58962</c:v>
                </c:pt>
                <c:pt idx="339">
                  <c:v>58965</c:v>
                </c:pt>
                <c:pt idx="340">
                  <c:v>58962</c:v>
                </c:pt>
                <c:pt idx="341">
                  <c:v>58963</c:v>
                </c:pt>
                <c:pt idx="342">
                  <c:v>58964</c:v>
                </c:pt>
                <c:pt idx="343">
                  <c:v>58960</c:v>
                </c:pt>
                <c:pt idx="344">
                  <c:v>58962</c:v>
                </c:pt>
                <c:pt idx="345">
                  <c:v>58957</c:v>
                </c:pt>
                <c:pt idx="346">
                  <c:v>58957</c:v>
                </c:pt>
                <c:pt idx="347">
                  <c:v>58954</c:v>
                </c:pt>
                <c:pt idx="348">
                  <c:v>58954</c:v>
                </c:pt>
                <c:pt idx="349">
                  <c:v>58964</c:v>
                </c:pt>
                <c:pt idx="350">
                  <c:v>58973</c:v>
                </c:pt>
                <c:pt idx="351">
                  <c:v>58986</c:v>
                </c:pt>
                <c:pt idx="352">
                  <c:v>59006</c:v>
                </c:pt>
                <c:pt idx="353">
                  <c:v>59009</c:v>
                </c:pt>
                <c:pt idx="354">
                  <c:v>59011</c:v>
                </c:pt>
                <c:pt idx="355">
                  <c:v>59007</c:v>
                </c:pt>
                <c:pt idx="356">
                  <c:v>59006</c:v>
                </c:pt>
                <c:pt idx="357">
                  <c:v>59001</c:v>
                </c:pt>
                <c:pt idx="358">
                  <c:v>59000</c:v>
                </c:pt>
                <c:pt idx="359">
                  <c:v>58998</c:v>
                </c:pt>
                <c:pt idx="360">
                  <c:v>58999</c:v>
                </c:pt>
                <c:pt idx="361">
                  <c:v>58995</c:v>
                </c:pt>
                <c:pt idx="362">
                  <c:v>58993</c:v>
                </c:pt>
                <c:pt idx="363">
                  <c:v>58994</c:v>
                </c:pt>
                <c:pt idx="364">
                  <c:v>58987</c:v>
                </c:pt>
                <c:pt idx="365">
                  <c:v>58979</c:v>
                </c:pt>
                <c:pt idx="366">
                  <c:v>58980</c:v>
                </c:pt>
                <c:pt idx="367">
                  <c:v>58977</c:v>
                </c:pt>
                <c:pt idx="368">
                  <c:v>58970</c:v>
                </c:pt>
                <c:pt idx="369">
                  <c:v>58968</c:v>
                </c:pt>
                <c:pt idx="370">
                  <c:v>58964</c:v>
                </c:pt>
                <c:pt idx="371">
                  <c:v>58963</c:v>
                </c:pt>
                <c:pt idx="372">
                  <c:v>58961</c:v>
                </c:pt>
                <c:pt idx="373">
                  <c:v>58959</c:v>
                </c:pt>
                <c:pt idx="374">
                  <c:v>58959</c:v>
                </c:pt>
                <c:pt idx="375">
                  <c:v>58957</c:v>
                </c:pt>
                <c:pt idx="376">
                  <c:v>58957</c:v>
                </c:pt>
                <c:pt idx="377">
                  <c:v>58952</c:v>
                </c:pt>
                <c:pt idx="378">
                  <c:v>58954</c:v>
                </c:pt>
                <c:pt idx="379">
                  <c:v>58949</c:v>
                </c:pt>
                <c:pt idx="380">
                  <c:v>58960</c:v>
                </c:pt>
                <c:pt idx="381">
                  <c:v>58974</c:v>
                </c:pt>
                <c:pt idx="382">
                  <c:v>58981</c:v>
                </c:pt>
                <c:pt idx="383">
                  <c:v>58981</c:v>
                </c:pt>
                <c:pt idx="384">
                  <c:v>58985</c:v>
                </c:pt>
                <c:pt idx="385">
                  <c:v>58984</c:v>
                </c:pt>
                <c:pt idx="386">
                  <c:v>58986</c:v>
                </c:pt>
                <c:pt idx="387">
                  <c:v>58996</c:v>
                </c:pt>
                <c:pt idx="388">
                  <c:v>58991</c:v>
                </c:pt>
                <c:pt idx="389">
                  <c:v>58988</c:v>
                </c:pt>
                <c:pt idx="390">
                  <c:v>58989</c:v>
                </c:pt>
                <c:pt idx="391">
                  <c:v>58992</c:v>
                </c:pt>
                <c:pt idx="392">
                  <c:v>58991</c:v>
                </c:pt>
                <c:pt idx="393">
                  <c:v>58995</c:v>
                </c:pt>
                <c:pt idx="394">
                  <c:v>58993</c:v>
                </c:pt>
                <c:pt idx="395">
                  <c:v>58990</c:v>
                </c:pt>
                <c:pt idx="396">
                  <c:v>58990</c:v>
                </c:pt>
                <c:pt idx="397">
                  <c:v>58984</c:v>
                </c:pt>
                <c:pt idx="398">
                  <c:v>58984</c:v>
                </c:pt>
                <c:pt idx="399">
                  <c:v>58982</c:v>
                </c:pt>
                <c:pt idx="400">
                  <c:v>58984</c:v>
                </c:pt>
                <c:pt idx="401">
                  <c:v>58983</c:v>
                </c:pt>
                <c:pt idx="402">
                  <c:v>58978</c:v>
                </c:pt>
                <c:pt idx="403">
                  <c:v>58983</c:v>
                </c:pt>
                <c:pt idx="404">
                  <c:v>58985</c:v>
                </c:pt>
                <c:pt idx="405">
                  <c:v>58990</c:v>
                </c:pt>
                <c:pt idx="406">
                  <c:v>58987</c:v>
                </c:pt>
                <c:pt idx="407">
                  <c:v>58989</c:v>
                </c:pt>
                <c:pt idx="408">
                  <c:v>58992</c:v>
                </c:pt>
                <c:pt idx="409">
                  <c:v>58986</c:v>
                </c:pt>
                <c:pt idx="410">
                  <c:v>58987</c:v>
                </c:pt>
                <c:pt idx="411">
                  <c:v>58979</c:v>
                </c:pt>
                <c:pt idx="412">
                  <c:v>58976</c:v>
                </c:pt>
                <c:pt idx="413">
                  <c:v>58972</c:v>
                </c:pt>
                <c:pt idx="414">
                  <c:v>58972</c:v>
                </c:pt>
                <c:pt idx="415">
                  <c:v>58967</c:v>
                </c:pt>
                <c:pt idx="416">
                  <c:v>58968</c:v>
                </c:pt>
                <c:pt idx="417">
                  <c:v>58967</c:v>
                </c:pt>
                <c:pt idx="418">
                  <c:v>58968</c:v>
                </c:pt>
                <c:pt idx="419">
                  <c:v>58971</c:v>
                </c:pt>
                <c:pt idx="420">
                  <c:v>58978</c:v>
                </c:pt>
                <c:pt idx="421">
                  <c:v>58975</c:v>
                </c:pt>
                <c:pt idx="422">
                  <c:v>58976</c:v>
                </c:pt>
                <c:pt idx="423">
                  <c:v>58972</c:v>
                </c:pt>
                <c:pt idx="424">
                  <c:v>58970</c:v>
                </c:pt>
                <c:pt idx="425">
                  <c:v>58965</c:v>
                </c:pt>
                <c:pt idx="426">
                  <c:v>58963</c:v>
                </c:pt>
                <c:pt idx="427">
                  <c:v>58960</c:v>
                </c:pt>
                <c:pt idx="428">
                  <c:v>58960</c:v>
                </c:pt>
                <c:pt idx="429">
                  <c:v>58959</c:v>
                </c:pt>
                <c:pt idx="430">
                  <c:v>58954</c:v>
                </c:pt>
                <c:pt idx="431">
                  <c:v>58952</c:v>
                </c:pt>
                <c:pt idx="432">
                  <c:v>58951</c:v>
                </c:pt>
                <c:pt idx="433">
                  <c:v>58946</c:v>
                </c:pt>
                <c:pt idx="434">
                  <c:v>58940</c:v>
                </c:pt>
                <c:pt idx="435">
                  <c:v>58934</c:v>
                </c:pt>
                <c:pt idx="436">
                  <c:v>58931</c:v>
                </c:pt>
                <c:pt idx="437">
                  <c:v>58921</c:v>
                </c:pt>
                <c:pt idx="438">
                  <c:v>58920</c:v>
                </c:pt>
                <c:pt idx="439">
                  <c:v>58917</c:v>
                </c:pt>
                <c:pt idx="440">
                  <c:v>58909</c:v>
                </c:pt>
                <c:pt idx="441">
                  <c:v>58906</c:v>
                </c:pt>
                <c:pt idx="442">
                  <c:v>58899</c:v>
                </c:pt>
                <c:pt idx="443">
                  <c:v>58900</c:v>
                </c:pt>
                <c:pt idx="444">
                  <c:v>58896</c:v>
                </c:pt>
                <c:pt idx="445">
                  <c:v>58894</c:v>
                </c:pt>
                <c:pt idx="446">
                  <c:v>58891</c:v>
                </c:pt>
                <c:pt idx="447">
                  <c:v>58888</c:v>
                </c:pt>
                <c:pt idx="448">
                  <c:v>58886</c:v>
                </c:pt>
                <c:pt idx="449">
                  <c:v>58884</c:v>
                </c:pt>
                <c:pt idx="450">
                  <c:v>58882</c:v>
                </c:pt>
                <c:pt idx="451">
                  <c:v>58874</c:v>
                </c:pt>
                <c:pt idx="452">
                  <c:v>58876</c:v>
                </c:pt>
                <c:pt idx="453">
                  <c:v>58872</c:v>
                </c:pt>
                <c:pt idx="454">
                  <c:v>58874</c:v>
                </c:pt>
                <c:pt idx="455">
                  <c:v>58872</c:v>
                </c:pt>
                <c:pt idx="456">
                  <c:v>58869</c:v>
                </c:pt>
                <c:pt idx="457">
                  <c:v>58865</c:v>
                </c:pt>
                <c:pt idx="458">
                  <c:v>58861</c:v>
                </c:pt>
                <c:pt idx="459">
                  <c:v>58859</c:v>
                </c:pt>
                <c:pt idx="460">
                  <c:v>58860</c:v>
                </c:pt>
                <c:pt idx="461">
                  <c:v>58860</c:v>
                </c:pt>
                <c:pt idx="462">
                  <c:v>58863</c:v>
                </c:pt>
                <c:pt idx="463">
                  <c:v>58862</c:v>
                </c:pt>
                <c:pt idx="464">
                  <c:v>58857</c:v>
                </c:pt>
                <c:pt idx="465">
                  <c:v>58858</c:v>
                </c:pt>
                <c:pt idx="466">
                  <c:v>58857</c:v>
                </c:pt>
                <c:pt idx="467">
                  <c:v>58857</c:v>
                </c:pt>
                <c:pt idx="468">
                  <c:v>58854</c:v>
                </c:pt>
                <c:pt idx="469">
                  <c:v>58853</c:v>
                </c:pt>
                <c:pt idx="470">
                  <c:v>58854</c:v>
                </c:pt>
                <c:pt idx="471">
                  <c:v>58857</c:v>
                </c:pt>
                <c:pt idx="472">
                  <c:v>58855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23-4C35-AF56-247B66B0A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846424"/>
        <c:axId val="146233680"/>
      </c:lineChart>
      <c:dateAx>
        <c:axId val="27584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33680"/>
        <c:crosses val="autoZero"/>
        <c:auto val="1"/>
        <c:lblOffset val="100"/>
        <c:baseTimeUnit val="days"/>
      </c:dateAx>
      <c:valAx>
        <c:axId val="14623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4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AB9A9-7EAE-4DCE-B193-5E6F0E184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AC89D0-873B-4039-89FA-9479195EE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00081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410DE-6379-4E74-B876-B71AE0DAC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FF3EB-E696-4CC2-AA26-F0938736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59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20180419_150047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Renault</dc:title>
  <dc:creator>Administrator</dc:creator>
  <cp:lastModifiedBy>Administrator</cp:lastModifiedBy>
  <cp:revision>1</cp:revision>
  <dcterms:created xsi:type="dcterms:W3CDTF">2018-04-19T15:01:17Z</dcterms:created>
  <dcterms:modified xsi:type="dcterms:W3CDTF">2018-04-19T15:01:20Z</dcterms:modified>
</cp:coreProperties>
</file>