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-8.2924240413957996E-3</c:v>
                </c:pt>
                <c:pt idx="1">
                  <c:v>-3.3172446965549999E-3</c:v>
                </c:pt>
                <c:pt idx="2">
                  <c:v>-1.6586773706646E-3</c:v>
                </c:pt>
                <c:pt idx="3">
                  <c:v>-1.6587048832271999E-3</c:v>
                </c:pt>
                <c:pt idx="4">
                  <c:v>-1.6587323967024001E-3</c:v>
                </c:pt>
                <c:pt idx="5">
                  <c:v>-8.2937995554522997E-3</c:v>
                </c:pt>
                <c:pt idx="6">
                  <c:v>-1.6588974967237E-3</c:v>
                </c:pt>
                <c:pt idx="7">
                  <c:v>-3.3178500331785001E-3</c:v>
                </c:pt>
                <c:pt idx="8">
                  <c:v>0</c:v>
                </c:pt>
                <c:pt idx="9">
                  <c:v>-8.2949002952983995E-3</c:v>
                </c:pt>
                <c:pt idx="10">
                  <c:v>-1.4932059130954E-2</c:v>
                </c:pt>
                <c:pt idx="11">
                  <c:v>3.3187309172972002E-3</c:v>
                </c:pt>
                <c:pt idx="12">
                  <c:v>-4.9779311718049996E-3</c:v>
                </c:pt>
                <c:pt idx="13">
                  <c:v>-3.3187859880856002E-3</c:v>
                </c:pt>
                <c:pt idx="14">
                  <c:v>-6.6377922702908999E-3</c:v>
                </c:pt>
                <c:pt idx="15">
                  <c:v>-6.6382329024014001E-3</c:v>
                </c:pt>
                <c:pt idx="16">
                  <c:v>-4.9790051947621004E-3</c:v>
                </c:pt>
                <c:pt idx="17">
                  <c:v>1.6597510373444E-3</c:v>
                </c:pt>
                <c:pt idx="18">
                  <c:v>-4.9791704701997001E-3</c:v>
                </c:pt>
                <c:pt idx="19">
                  <c:v>-3.3196122692869001E-3</c:v>
                </c:pt>
                <c:pt idx="20">
                  <c:v>-1.6598612356007001E-3</c:v>
                </c:pt>
                <c:pt idx="21">
                  <c:v>0</c:v>
                </c:pt>
                <c:pt idx="22">
                  <c:v>-3.3197775749025001E-3</c:v>
                </c:pt>
                <c:pt idx="23">
                  <c:v>-4.9798316816892004E-3</c:v>
                </c:pt>
                <c:pt idx="24">
                  <c:v>-3.3200531208498999E-3</c:v>
                </c:pt>
                <c:pt idx="25">
                  <c:v>-1.6600816760185E-3</c:v>
                </c:pt>
                <c:pt idx="26">
                  <c:v>-6.6404369407507E-3</c:v>
                </c:pt>
                <c:pt idx="27">
                  <c:v>-1.1621536367108E-2</c:v>
                </c:pt>
                <c:pt idx="28">
                  <c:v>-1.6604124464517E-3</c:v>
                </c:pt>
                <c:pt idx="29">
                  <c:v>3.3208800332087999E-3</c:v>
                </c:pt>
                <c:pt idx="30">
                  <c:v>-8.3019243860727003E-3</c:v>
                </c:pt>
                <c:pt idx="31">
                  <c:v>-8.3026136627810006E-3</c:v>
                </c:pt>
                <c:pt idx="32">
                  <c:v>-6.6426424431639004E-3</c:v>
                </c:pt>
                <c:pt idx="33">
                  <c:v>-6.6430837194625999E-3</c:v>
                </c:pt>
                <c:pt idx="34">
                  <c:v>-8.3044063179922994E-3</c:v>
                </c:pt>
                <c:pt idx="35">
                  <c:v>-3.3220384027639002E-3</c:v>
                </c:pt>
                <c:pt idx="36">
                  <c:v>-8.3053719145542992E-3</c:v>
                </c:pt>
                <c:pt idx="37">
                  <c:v>-3.3224247055501002E-3</c:v>
                </c:pt>
                <c:pt idx="38">
                  <c:v>0</c:v>
                </c:pt>
                <c:pt idx="39">
                  <c:v>-6.6450701885539002E-3</c:v>
                </c:pt>
                <c:pt idx="40">
                  <c:v>3.3227558937383001E-3</c:v>
                </c:pt>
                <c:pt idx="41">
                  <c:v>1.6613227451697E-3</c:v>
                </c:pt>
                <c:pt idx="42">
                  <c:v>-6.6451805827823004E-3</c:v>
                </c:pt>
                <c:pt idx="43">
                  <c:v>1.6614055490945E-3</c:v>
                </c:pt>
                <c:pt idx="44">
                  <c:v>1.6613779468691E-3</c:v>
                </c:pt>
                <c:pt idx="45">
                  <c:v>1.4952153110048E-2</c:v>
                </c:pt>
                <c:pt idx="46">
                  <c:v>-1.6611019750502E-3</c:v>
                </c:pt>
                <c:pt idx="47">
                  <c:v>-8.3056478405316003E-3</c:v>
                </c:pt>
                <c:pt idx="48">
                  <c:v>-3.3225350942768998E-3</c:v>
                </c:pt>
                <c:pt idx="49">
                  <c:v>-1.6613227451697E-3</c:v>
                </c:pt>
                <c:pt idx="50">
                  <c:v>-4.9840510366826003E-3</c:v>
                </c:pt>
                <c:pt idx="51">
                  <c:v>-4.9842994567113998E-3</c:v>
                </c:pt>
                <c:pt idx="52">
                  <c:v>-3.3230319343369001E-3</c:v>
                </c:pt>
                <c:pt idx="53">
                  <c:v>0</c:v>
                </c:pt>
                <c:pt idx="54">
                  <c:v>3.3231423634188001E-3</c:v>
                </c:pt>
                <c:pt idx="55">
                  <c:v>0</c:v>
                </c:pt>
                <c:pt idx="56">
                  <c:v>3.3230319343369001E-3</c:v>
                </c:pt>
                <c:pt idx="57">
                  <c:v>1.6614607562968999E-3</c:v>
                </c:pt>
                <c:pt idx="58">
                  <c:v>-1.6614331522371E-3</c:v>
                </c:pt>
                <c:pt idx="59">
                  <c:v>1.6614607562968999E-3</c:v>
                </c:pt>
                <c:pt idx="60">
                  <c:v>-1.6614331522371E-3</c:v>
                </c:pt>
                <c:pt idx="61">
                  <c:v>3.3229215125939E-3</c:v>
                </c:pt>
                <c:pt idx="62">
                  <c:v>0</c:v>
                </c:pt>
                <c:pt idx="63">
                  <c:v>0</c:v>
                </c:pt>
                <c:pt idx="64">
                  <c:v>3.3228110981890998E-3</c:v>
                </c:pt>
                <c:pt idx="65">
                  <c:v>-3.3227006911216998E-3</c:v>
                </c:pt>
                <c:pt idx="66">
                  <c:v>4.9842166472835996E-3</c:v>
                </c:pt>
                <c:pt idx="67">
                  <c:v>0</c:v>
                </c:pt>
                <c:pt idx="68">
                  <c:v>-1.1629259216187999E-2</c:v>
                </c:pt>
                <c:pt idx="69">
                  <c:v>1.6615159671684E-3</c:v>
                </c:pt>
                <c:pt idx="70">
                  <c:v>-1.6614883612739999E-3</c:v>
                </c:pt>
                <c:pt idx="71">
                  <c:v>-6.6460638686738002E-3</c:v>
                </c:pt>
                <c:pt idx="72">
                  <c:v>-6.6465055996809998E-3</c:v>
                </c:pt>
                <c:pt idx="73">
                  <c:v>0</c:v>
                </c:pt>
                <c:pt idx="74">
                  <c:v>-4.9852105420585997E-3</c:v>
                </c:pt>
                <c:pt idx="75">
                  <c:v>-1.1632737847942999E-2</c:v>
                </c:pt>
                <c:pt idx="76">
                  <c:v>-6.6480521207285996E-3</c:v>
                </c:pt>
                <c:pt idx="77">
                  <c:v>-9.9727411741241008E-3</c:v>
                </c:pt>
                <c:pt idx="78">
                  <c:v>-1.6622893048306E-3</c:v>
                </c:pt>
                <c:pt idx="79">
                  <c:v>-8.3115846867364007E-3</c:v>
                </c:pt>
                <c:pt idx="80">
                  <c:v>1.6624551137119001E-3</c:v>
                </c:pt>
                <c:pt idx="81">
                  <c:v>-9.9745648596079994E-3</c:v>
                </c:pt>
                <c:pt idx="82">
                  <c:v>-4.9877799391491E-3</c:v>
                </c:pt>
                <c:pt idx="83">
                  <c:v>-8.3133812184092003E-3</c:v>
                </c:pt>
                <c:pt idx="84">
                  <c:v>0</c:v>
                </c:pt>
                <c:pt idx="85">
                  <c:v>-9.9768868787308996E-3</c:v>
                </c:pt>
                <c:pt idx="86">
                  <c:v>-1.6629803934611999E-3</c:v>
                </c:pt>
                <c:pt idx="87">
                  <c:v>-1.6630080489589999E-3</c:v>
                </c:pt>
                <c:pt idx="88">
                  <c:v>-3.3260714107532E-3</c:v>
                </c:pt>
                <c:pt idx="89">
                  <c:v>-3.3261820419431998E-3</c:v>
                </c:pt>
                <c:pt idx="90">
                  <c:v>0</c:v>
                </c:pt>
                <c:pt idx="91">
                  <c:v>-1.6631463402464999E-3</c:v>
                </c:pt>
                <c:pt idx="92">
                  <c:v>8.3158700063201002E-3</c:v>
                </c:pt>
                <c:pt idx="93">
                  <c:v>-8.3151785268830002E-3</c:v>
                </c:pt>
                <c:pt idx="94">
                  <c:v>-3.3263480025280002E-3</c:v>
                </c:pt>
                <c:pt idx="95">
                  <c:v>-3.3264586521189999E-3</c:v>
                </c:pt>
                <c:pt idx="96">
                  <c:v>0</c:v>
                </c:pt>
                <c:pt idx="97">
                  <c:v>-4.9898539636072997E-3</c:v>
                </c:pt>
                <c:pt idx="98">
                  <c:v>-1.6633676541525999E-3</c:v>
                </c:pt>
                <c:pt idx="99">
                  <c:v>4.9901859675970999E-3</c:v>
                </c:pt>
                <c:pt idx="100">
                  <c:v>-6.6532492806173999E-3</c:v>
                </c:pt>
                <c:pt idx="101">
                  <c:v>-9.9805379509955994E-3</c:v>
                </c:pt>
                <c:pt idx="102">
                  <c:v>-1.6635890269667999E-3</c:v>
                </c:pt>
                <c:pt idx="103">
                  <c:v>-0.12144401929795</c:v>
                </c:pt>
                <c:pt idx="104">
                  <c:v>-2.0687242866898998</c:v>
                </c:pt>
                <c:pt idx="105">
                  <c:v>0.29594353261332002</c:v>
                </c:pt>
                <c:pt idx="106">
                  <c:v>5.0874188132748001E-2</c:v>
                </c:pt>
                <c:pt idx="107">
                  <c:v>2.7119103713622E-2</c:v>
                </c:pt>
                <c:pt idx="108">
                  <c:v>1.0166906718631E-2</c:v>
                </c:pt>
                <c:pt idx="109">
                  <c:v>1.5248809745683999E-2</c:v>
                </c:pt>
                <c:pt idx="110">
                  <c:v>1.0164323225478999E-2</c:v>
                </c:pt>
                <c:pt idx="111">
                  <c:v>6.7755267972085002E-3</c:v>
                </c:pt>
                <c:pt idx="112">
                  <c:v>-1.6937669376694E-3</c:v>
                </c:pt>
                <c:pt idx="113">
                  <c:v>-5.0813868798590999E-3</c:v>
                </c:pt>
                <c:pt idx="114">
                  <c:v>1.6938816993020999E-3</c:v>
                </c:pt>
                <c:pt idx="115">
                  <c:v>5.0815590223080003E-3</c:v>
                </c:pt>
                <c:pt idx="116">
                  <c:v>0.1219512195122</c:v>
                </c:pt>
                <c:pt idx="117">
                  <c:v>1.0150223304912999E-2</c:v>
                </c:pt>
                <c:pt idx="118">
                  <c:v>1.6915321898576001E-3</c:v>
                </c:pt>
                <c:pt idx="119">
                  <c:v>8.4575178876503E-3</c:v>
                </c:pt>
                <c:pt idx="120">
                  <c:v>5.0740815912320002E-3</c:v>
                </c:pt>
                <c:pt idx="121">
                  <c:v>0</c:v>
                </c:pt>
                <c:pt idx="122">
                  <c:v>3.3825494275034999E-3</c:v>
                </c:pt>
                <c:pt idx="123">
                  <c:v>-5.0736525224508999E-3</c:v>
                </c:pt>
                <c:pt idx="124">
                  <c:v>1.6913033183371001E-3</c:v>
                </c:pt>
                <c:pt idx="125">
                  <c:v>0</c:v>
                </c:pt>
                <c:pt idx="126">
                  <c:v>-3.3825494275034999E-3</c:v>
                </c:pt>
                <c:pt idx="127">
                  <c:v>6.7653276955603001E-3</c:v>
                </c:pt>
                <c:pt idx="128">
                  <c:v>5.0736525224508999E-3</c:v>
                </c:pt>
                <c:pt idx="129">
                  <c:v>3.3822634106743998E-3</c:v>
                </c:pt>
                <c:pt idx="130">
                  <c:v>1.6910745087428999E-3</c:v>
                </c:pt>
                <c:pt idx="131">
                  <c:v>1.6910459118964999E-3</c:v>
                </c:pt>
                <c:pt idx="132">
                  <c:v>0</c:v>
                </c:pt>
                <c:pt idx="133">
                  <c:v>5.0730519480519003E-3</c:v>
                </c:pt>
                <c:pt idx="134">
                  <c:v>-1.6909315341821999E-3</c:v>
                </c:pt>
                <c:pt idx="135">
                  <c:v>-1.0145760762961E-2</c:v>
                </c:pt>
                <c:pt idx="136">
                  <c:v>-1.6911317053371999E-3</c:v>
                </c:pt>
                <c:pt idx="137">
                  <c:v>-1.6911603050853001E-3</c:v>
                </c:pt>
                <c:pt idx="138">
                  <c:v>-1.0147133434805E-2</c:v>
                </c:pt>
                <c:pt idx="139">
                  <c:v>-3.3827210608212998E-3</c:v>
                </c:pt>
                <c:pt idx="140">
                  <c:v>-3.3828354927099998E-3</c:v>
                </c:pt>
                <c:pt idx="141">
                  <c:v>0</c:v>
                </c:pt>
                <c:pt idx="142">
                  <c:v>1.6914749661705E-3</c:v>
                </c:pt>
                <c:pt idx="143">
                  <c:v>3.3828927115577001E-3</c:v>
                </c:pt>
                <c:pt idx="144">
                  <c:v>1.6913891378989999E-2</c:v>
                </c:pt>
                <c:pt idx="145">
                  <c:v>6.7644124262256E-3</c:v>
                </c:pt>
                <c:pt idx="146">
                  <c:v>0</c:v>
                </c:pt>
                <c:pt idx="147">
                  <c:v>-6.7639548844209002E-3</c:v>
                </c:pt>
                <c:pt idx="148">
                  <c:v>-3.3822062131128E-3</c:v>
                </c:pt>
                <c:pt idx="149">
                  <c:v>-3.3823206101706001E-3</c:v>
                </c:pt>
                <c:pt idx="150">
                  <c:v>1.0147305044901999E-2</c:v>
                </c:pt>
                <c:pt idx="151">
                  <c:v>8.4552295594825001E-3</c:v>
                </c:pt>
                <c:pt idx="152">
                  <c:v>-8.4545147108555999E-3</c:v>
                </c:pt>
                <c:pt idx="153">
                  <c:v>-3.3820918237929998E-3</c:v>
                </c:pt>
                <c:pt idx="154">
                  <c:v>5.0733093196691998E-3</c:v>
                </c:pt>
                <c:pt idx="155">
                  <c:v>-1.6910173160173E-3</c:v>
                </c:pt>
                <c:pt idx="156">
                  <c:v>5.0731377356894999E-3</c:v>
                </c:pt>
                <c:pt idx="157">
                  <c:v>2.7055362034563001E-2</c:v>
                </c:pt>
                <c:pt idx="158">
                  <c:v>0.10650167359773</c:v>
                </c:pt>
                <c:pt idx="159">
                  <c:v>4.7283719202255999E-2</c:v>
                </c:pt>
                <c:pt idx="160">
                  <c:v>6.5828339944299E-2</c:v>
                </c:pt>
                <c:pt idx="161">
                  <c:v>5.0603872883070999E-3</c:v>
                </c:pt>
                <c:pt idx="162">
                  <c:v>-3.3734208173799001E-3</c:v>
                </c:pt>
                <c:pt idx="163">
                  <c:v>-5.0603019313486004E-3</c:v>
                </c:pt>
                <c:pt idx="164">
                  <c:v>3.3737053405756001E-3</c:v>
                </c:pt>
                <c:pt idx="165">
                  <c:v>5.0603872883070999E-3</c:v>
                </c:pt>
                <c:pt idx="166">
                  <c:v>-5.0601312260697999E-3</c:v>
                </c:pt>
                <c:pt idx="167">
                  <c:v>1.6867957627689999E-3</c:v>
                </c:pt>
                <c:pt idx="168">
                  <c:v>-1.6867673104494999E-3</c:v>
                </c:pt>
                <c:pt idx="169">
                  <c:v>-1.6867957627689999E-3</c:v>
                </c:pt>
                <c:pt idx="170">
                  <c:v>0</c:v>
                </c:pt>
                <c:pt idx="171">
                  <c:v>-5.0604726481453003E-3</c:v>
                </c:pt>
                <c:pt idx="172">
                  <c:v>-1.6869095816464E-3</c:v>
                </c:pt>
                <c:pt idx="173">
                  <c:v>-1.6869380387658001E-3</c:v>
                </c:pt>
                <c:pt idx="174">
                  <c:v>1.6869664968453999E-3</c:v>
                </c:pt>
                <c:pt idx="175">
                  <c:v>5.0608141162974997E-3</c:v>
                </c:pt>
                <c:pt idx="176">
                  <c:v>-5.0605580108632996E-3</c:v>
                </c:pt>
                <c:pt idx="177">
                  <c:v>-8.4346901938292008E-3</c:v>
                </c:pt>
                <c:pt idx="178">
                  <c:v>5.0612410162971999E-3</c:v>
                </c:pt>
                <c:pt idx="179">
                  <c:v>0</c:v>
                </c:pt>
                <c:pt idx="180">
                  <c:v>-6.7479798235402996E-3</c:v>
                </c:pt>
                <c:pt idx="181">
                  <c:v>6.7484352065865002E-3</c:v>
                </c:pt>
                <c:pt idx="182">
                  <c:v>-3.3739899117702001E-3</c:v>
                </c:pt>
                <c:pt idx="183">
                  <c:v>-5.0611556305355998E-3</c:v>
                </c:pt>
                <c:pt idx="184">
                  <c:v>1.6871372654878999E-3</c:v>
                </c:pt>
                <c:pt idx="185">
                  <c:v>1.6871088016465999E-3</c:v>
                </c:pt>
                <c:pt idx="186">
                  <c:v>0</c:v>
                </c:pt>
                <c:pt idx="187">
                  <c:v>3.3741606775314998E-3</c:v>
                </c:pt>
                <c:pt idx="188">
                  <c:v>-1.012214049531E-2</c:v>
                </c:pt>
                <c:pt idx="189">
                  <c:v>-3.3743883921039E-3</c:v>
                </c:pt>
                <c:pt idx="190">
                  <c:v>-8.4362556522912992E-3</c:v>
                </c:pt>
                <c:pt idx="191">
                  <c:v>6.7495739331455001E-3</c:v>
                </c:pt>
                <c:pt idx="192">
                  <c:v>-5.0618387973070996E-3</c:v>
                </c:pt>
                <c:pt idx="193">
                  <c:v>-6.7494600431964999E-3</c:v>
                </c:pt>
                <c:pt idx="194">
                  <c:v>1.6874789065136999E-3</c:v>
                </c:pt>
                <c:pt idx="195">
                  <c:v>-3.3749008622872001E-3</c:v>
                </c:pt>
                <c:pt idx="196">
                  <c:v>-1.6875073828447999E-3</c:v>
                </c:pt>
                <c:pt idx="197">
                  <c:v>-3.3750717202740998E-3</c:v>
                </c:pt>
                <c:pt idx="198">
                  <c:v>1.6875928176050001E-3</c:v>
                </c:pt>
                <c:pt idx="199">
                  <c:v>5.0626930151712003E-3</c:v>
                </c:pt>
                <c:pt idx="200">
                  <c:v>6.7499156260546998E-3</c:v>
                </c:pt>
                <c:pt idx="201">
                  <c:v>0</c:v>
                </c:pt>
                <c:pt idx="202">
                  <c:v>3.3747300215982998E-3</c:v>
                </c:pt>
                <c:pt idx="203">
                  <c:v>-3.3746161374144002E-3</c:v>
                </c:pt>
                <c:pt idx="204">
                  <c:v>0</c:v>
                </c:pt>
                <c:pt idx="205">
                  <c:v>3.3747300215982998E-3</c:v>
                </c:pt>
                <c:pt idx="206">
                  <c:v>0</c:v>
                </c:pt>
                <c:pt idx="207">
                  <c:v>3.3746161374144002E-3</c:v>
                </c:pt>
                <c:pt idx="208">
                  <c:v>0</c:v>
                </c:pt>
                <c:pt idx="209">
                  <c:v>-1.1810757913208E-2</c:v>
                </c:pt>
                <c:pt idx="210">
                  <c:v>3.3749008622872001E-3</c:v>
                </c:pt>
                <c:pt idx="211">
                  <c:v>3.3747869665727002E-3</c:v>
                </c:pt>
                <c:pt idx="212">
                  <c:v>-5.0620096178183001E-3</c:v>
                </c:pt>
                <c:pt idx="213">
                  <c:v>-1.0124531740407E-2</c:v>
                </c:pt>
                <c:pt idx="214">
                  <c:v>-1.1813149723235E-2</c:v>
                </c:pt>
                <c:pt idx="215">
                  <c:v>-3.3755843980488999E-3</c:v>
                </c:pt>
                <c:pt idx="216">
                  <c:v>-1.6878491737978001E-3</c:v>
                </c:pt>
                <c:pt idx="217">
                  <c:v>-6.7515106505081001E-3</c:v>
                </c:pt>
                <c:pt idx="218">
                  <c:v>0</c:v>
                </c:pt>
                <c:pt idx="219">
                  <c:v>3.3759832551231001E-3</c:v>
                </c:pt>
                <c:pt idx="220">
                  <c:v>-1.0127607859024E-2</c:v>
                </c:pt>
                <c:pt idx="221">
                  <c:v>1.6881056078868E-3</c:v>
                </c:pt>
                <c:pt idx="222">
                  <c:v>0</c:v>
                </c:pt>
                <c:pt idx="223">
                  <c:v>-1.6880771113624001E-3</c:v>
                </c:pt>
                <c:pt idx="224">
                  <c:v>-1.1816739255208E-2</c:v>
                </c:pt>
                <c:pt idx="225">
                  <c:v>-1.6883051104995999E-3</c:v>
                </c:pt>
                <c:pt idx="226">
                  <c:v>-5.0650008441667999E-3</c:v>
                </c:pt>
                <c:pt idx="227">
                  <c:v>1.6884191331656001E-3</c:v>
                </c:pt>
                <c:pt idx="228">
                  <c:v>-8.4419531302761999E-3</c:v>
                </c:pt>
                <c:pt idx="229">
                  <c:v>-1.6885331712340999E-3</c:v>
                </c:pt>
                <c:pt idx="230">
                  <c:v>-8.4428084157913991E-3</c:v>
                </c:pt>
                <c:pt idx="231">
                  <c:v>3.3774085144469002E-3</c:v>
                </c:pt>
                <c:pt idx="232">
                  <c:v>-6.7545888988330997E-3</c:v>
                </c:pt>
                <c:pt idx="233">
                  <c:v>-6.7550451743646003E-3</c:v>
                </c:pt>
                <c:pt idx="234">
                  <c:v>-1.1822127645201E-2</c:v>
                </c:pt>
                <c:pt idx="235">
                  <c:v>0</c:v>
                </c:pt>
                <c:pt idx="236">
                  <c:v>1.6890750624957999E-3</c:v>
                </c:pt>
                <c:pt idx="237">
                  <c:v>-6.7561861329280002E-3</c:v>
                </c:pt>
                <c:pt idx="238">
                  <c:v>-5.0674819682099996E-3</c:v>
                </c:pt>
                <c:pt idx="239">
                  <c:v>-5.0677387749586003E-3</c:v>
                </c:pt>
                <c:pt idx="240">
                  <c:v>-3.3786637384914E-3</c:v>
                </c:pt>
                <c:pt idx="241">
                  <c:v>1.6893889480175E-3</c:v>
                </c:pt>
                <c:pt idx="242">
                  <c:v>-1.6893604081495001E-3</c:v>
                </c:pt>
                <c:pt idx="243">
                  <c:v>3.378777896035E-3</c:v>
                </c:pt>
                <c:pt idx="244">
                  <c:v>-3.3786637384914E-3</c:v>
                </c:pt>
                <c:pt idx="245">
                  <c:v>-1.6893889480175E-3</c:v>
                </c:pt>
                <c:pt idx="246">
                  <c:v>0</c:v>
                </c:pt>
                <c:pt idx="247">
                  <c:v>-3.3788349776997001E-3</c:v>
                </c:pt>
                <c:pt idx="248">
                  <c:v>1.6894745734077001E-3</c:v>
                </c:pt>
                <c:pt idx="249">
                  <c:v>3.3788920612931E-3</c:v>
                </c:pt>
                <c:pt idx="250">
                  <c:v>-5.0681668440524996E-3</c:v>
                </c:pt>
                <c:pt idx="251">
                  <c:v>-6.7578982936306996E-3</c:v>
                </c:pt>
                <c:pt idx="252">
                  <c:v>-6.7583550163890001E-3</c:v>
                </c:pt>
                <c:pt idx="253">
                  <c:v>-5.0691088506641E-3</c:v>
                </c:pt>
                <c:pt idx="254">
                  <c:v>-1.3518308859561999E-2</c:v>
                </c:pt>
                <c:pt idx="255">
                  <c:v>-1.6900170691724001E-3</c:v>
                </c:pt>
                <c:pt idx="256">
                  <c:v>-1.6900456312320001E-3</c:v>
                </c:pt>
                <c:pt idx="257">
                  <c:v>5.0702225827713998E-3</c:v>
                </c:pt>
                <c:pt idx="258">
                  <c:v>-3.3799770161563E-3</c:v>
                </c:pt>
                <c:pt idx="259">
                  <c:v>-1.6900456312320001E-3</c:v>
                </c:pt>
                <c:pt idx="260">
                  <c:v>-1.5210667748314E-2</c:v>
                </c:pt>
                <c:pt idx="261">
                  <c:v>-2.5354969574037E-2</c:v>
                </c:pt>
                <c:pt idx="262">
                  <c:v>-1.6907599966185E-3</c:v>
                </c:pt>
                <c:pt idx="263">
                  <c:v>-1.0144731502772999E-2</c:v>
                </c:pt>
                <c:pt idx="264">
                  <c:v>-8.4548006358010006E-3</c:v>
                </c:pt>
                <c:pt idx="265">
                  <c:v>-1.6911031065563999E-2</c:v>
                </c:pt>
                <c:pt idx="266">
                  <c:v>-2.1988058792686001E-2</c:v>
                </c:pt>
                <c:pt idx="267">
                  <c:v>-2.0301133479953E-2</c:v>
                </c:pt>
                <c:pt idx="268">
                  <c:v>-8.4605231987546006E-3</c:v>
                </c:pt>
                <c:pt idx="269">
                  <c:v>6.7689912510788004E-3</c:v>
                </c:pt>
                <c:pt idx="270">
                  <c:v>8.4606663620826993E-3</c:v>
                </c:pt>
                <c:pt idx="271">
                  <c:v>-1.0151940712666001E-2</c:v>
                </c:pt>
                <c:pt idx="272">
                  <c:v>0</c:v>
                </c:pt>
                <c:pt idx="273">
                  <c:v>-1.6921619060512E-3</c:v>
                </c:pt>
                <c:pt idx="274">
                  <c:v>-1.6921905406549001E-3</c:v>
                </c:pt>
                <c:pt idx="275">
                  <c:v>-1.6922191762277E-3</c:v>
                </c:pt>
                <c:pt idx="276">
                  <c:v>-1.6922478127697001E-3</c:v>
                </c:pt>
                <c:pt idx="277">
                  <c:v>-1.6922764502809E-3</c:v>
                </c:pt>
                <c:pt idx="278">
                  <c:v>-5.0769152662842E-3</c:v>
                </c:pt>
                <c:pt idx="279">
                  <c:v>0</c:v>
                </c:pt>
                <c:pt idx="280">
                  <c:v>5.0771730300568996E-3</c:v>
                </c:pt>
                <c:pt idx="281">
                  <c:v>1.6923050887614E-3</c:v>
                </c:pt>
                <c:pt idx="282">
                  <c:v>-6.7691058011236996E-3</c:v>
                </c:pt>
                <c:pt idx="283">
                  <c:v>1.6923910100190001E-3</c:v>
                </c:pt>
                <c:pt idx="284">
                  <c:v>-5.0770871058910998E-3</c:v>
                </c:pt>
                <c:pt idx="285">
                  <c:v>1.6924482957046E-3</c:v>
                </c:pt>
                <c:pt idx="286">
                  <c:v>-6.769678609508E-3</c:v>
                </c:pt>
                <c:pt idx="287">
                  <c:v>-5.0776026945145002E-3</c:v>
                </c:pt>
                <c:pt idx="288">
                  <c:v>-5.0778605280974998E-3</c:v>
                </c:pt>
                <c:pt idx="289">
                  <c:v>-8.4635306464445007E-3</c:v>
                </c:pt>
                <c:pt idx="290">
                  <c:v>8.4642470205850001E-3</c:v>
                </c:pt>
                <c:pt idx="291">
                  <c:v>-6.7708245171556004E-3</c:v>
                </c:pt>
                <c:pt idx="292">
                  <c:v>-1.6928207472110999E-3</c:v>
                </c:pt>
                <c:pt idx="293">
                  <c:v>1.692849404117E-3</c:v>
                </c:pt>
                <c:pt idx="294">
                  <c:v>-1.6928207472110999E-3</c:v>
                </c:pt>
                <c:pt idx="295">
                  <c:v>3.385698808234E-3</c:v>
                </c:pt>
                <c:pt idx="296">
                  <c:v>-5.078376273826E-3</c:v>
                </c:pt>
                <c:pt idx="297">
                  <c:v>-3.3857561239863999E-3</c:v>
                </c:pt>
                <c:pt idx="298">
                  <c:v>0</c:v>
                </c:pt>
                <c:pt idx="299">
                  <c:v>-3.3858707613130001E-3</c:v>
                </c:pt>
                <c:pt idx="300">
                  <c:v>-1.3543941625612E-2</c:v>
                </c:pt>
                <c:pt idx="301">
                  <c:v>-8.4661101610254003E-3</c:v>
                </c:pt>
                <c:pt idx="302">
                  <c:v>-6.7734615775392002E-3</c:v>
                </c:pt>
                <c:pt idx="303">
                  <c:v>-1.8628281117697001E-2</c:v>
                </c:pt>
                <c:pt idx="304">
                  <c:v>-6.7751825064788001E-3</c:v>
                </c:pt>
                <c:pt idx="305">
                  <c:v>-5.0817311764207998E-3</c:v>
                </c:pt>
                <c:pt idx="306">
                  <c:v>-3.3879929529746998E-3</c:v>
                </c:pt>
                <c:pt idx="307">
                  <c:v>-1.6940538709130999E-3</c:v>
                </c:pt>
                <c:pt idx="308">
                  <c:v>3.3881651391689002E-3</c:v>
                </c:pt>
                <c:pt idx="309">
                  <c:v>-1.3552201385713E-2</c:v>
                </c:pt>
                <c:pt idx="310">
                  <c:v>-6.7770191281365001E-3</c:v>
                </c:pt>
                <c:pt idx="311">
                  <c:v>-1.1860587268507E-2</c:v>
                </c:pt>
                <c:pt idx="312">
                  <c:v>-5.0837117874330999E-3</c:v>
                </c:pt>
                <c:pt idx="313">
                  <c:v>-2.3725194461862002E-2</c:v>
                </c:pt>
                <c:pt idx="314">
                  <c:v>-1.6950589032969001E-3</c:v>
                </c:pt>
                <c:pt idx="315">
                  <c:v>0</c:v>
                </c:pt>
                <c:pt idx="316">
                  <c:v>-3.3901752720615999E-3</c:v>
                </c:pt>
                <c:pt idx="317">
                  <c:v>0</c:v>
                </c:pt>
                <c:pt idx="318">
                  <c:v>0</c:v>
                </c:pt>
                <c:pt idx="319">
                  <c:v>-3.3902902088419002E-3</c:v>
                </c:pt>
                <c:pt idx="320">
                  <c:v>-1.6952025767079E-3</c:v>
                </c:pt>
                <c:pt idx="321">
                  <c:v>3.3904626286257E-3</c:v>
                </c:pt>
                <c:pt idx="322">
                  <c:v>-5.0855215202319001E-3</c:v>
                </c:pt>
                <c:pt idx="323">
                  <c:v>-8.4763002644606001E-3</c:v>
                </c:pt>
                <c:pt idx="324">
                  <c:v>-1.0172422562433E-2</c:v>
                </c:pt>
                <c:pt idx="325">
                  <c:v>-5.0867287247571003E-3</c:v>
                </c:pt>
                <c:pt idx="326">
                  <c:v>-3.3913249906738999E-3</c:v>
                </c:pt>
                <c:pt idx="327">
                  <c:v>-1.5261480024418E-2</c:v>
                </c:pt>
                <c:pt idx="328">
                  <c:v>0</c:v>
                </c:pt>
                <c:pt idx="329">
                  <c:v>3.3919576683683001E-3</c:v>
                </c:pt>
                <c:pt idx="330">
                  <c:v>-3.3918426185025E-3</c:v>
                </c:pt>
                <c:pt idx="331">
                  <c:v>0</c:v>
                </c:pt>
                <c:pt idx="332">
                  <c:v>-3.3919576683683001E-3</c:v>
                </c:pt>
                <c:pt idx="333">
                  <c:v>3.3920727260392E-3</c:v>
                </c:pt>
                <c:pt idx="334">
                  <c:v>-6.7839153367366001E-3</c:v>
                </c:pt>
                <c:pt idx="335">
                  <c:v>0</c:v>
                </c:pt>
                <c:pt idx="336">
                  <c:v>3.3921877915161001E-3</c:v>
                </c:pt>
                <c:pt idx="337">
                  <c:v>-1.6960363630196E-3</c:v>
                </c:pt>
                <c:pt idx="338">
                  <c:v>3.3921302578019002E-3</c:v>
                </c:pt>
                <c:pt idx="339">
                  <c:v>5.0880227943421001E-3</c:v>
                </c:pt>
                <c:pt idx="340">
                  <c:v>-5.0877639277538004E-3</c:v>
                </c:pt>
                <c:pt idx="341">
                  <c:v>1.696007598114E-3</c:v>
                </c:pt>
                <c:pt idx="342">
                  <c:v>1.6959788341840999E-3</c:v>
                </c:pt>
                <c:pt idx="343">
                  <c:v>-6.7838002849195996E-3</c:v>
                </c:pt>
                <c:pt idx="344">
                  <c:v>3.3921302578019002E-3</c:v>
                </c:pt>
                <c:pt idx="345">
                  <c:v>-8.4800379905701998E-3</c:v>
                </c:pt>
                <c:pt idx="346">
                  <c:v>0</c:v>
                </c:pt>
                <c:pt idx="347">
                  <c:v>-5.0884542971996998E-3</c:v>
                </c:pt>
                <c:pt idx="348">
                  <c:v>0</c:v>
                </c:pt>
                <c:pt idx="349">
                  <c:v>1.6962377446822999E-2</c:v>
                </c:pt>
                <c:pt idx="350">
                  <c:v>1.5263550641069001E-2</c:v>
                </c:pt>
                <c:pt idx="351">
                  <c:v>2.2043986230986998E-2</c:v>
                </c:pt>
                <c:pt idx="352">
                  <c:v>3.3906350659479001E-2</c:v>
                </c:pt>
                <c:pt idx="353">
                  <c:v>5.0842287225028003E-3</c:v>
                </c:pt>
                <c:pt idx="354">
                  <c:v>3.3893134945517001E-3</c:v>
                </c:pt>
                <c:pt idx="355">
                  <c:v>-6.7783972479706998E-3</c:v>
                </c:pt>
                <c:pt idx="356">
                  <c:v>-1.6947141864525001E-3</c:v>
                </c:pt>
                <c:pt idx="357">
                  <c:v>-8.4737145375047007E-3</c:v>
                </c:pt>
                <c:pt idx="358">
                  <c:v>-1.6948865273470001E-3</c:v>
                </c:pt>
                <c:pt idx="359">
                  <c:v>-3.3898305084746E-3</c:v>
                </c:pt>
                <c:pt idx="360">
                  <c:v>1.6949727109393999E-3</c:v>
                </c:pt>
                <c:pt idx="361">
                  <c:v>-6.7797759284055998E-3</c:v>
                </c:pt>
                <c:pt idx="362">
                  <c:v>-3.3901178065938002E-3</c:v>
                </c:pt>
                <c:pt idx="363">
                  <c:v>1.6951163697388001E-3</c:v>
                </c:pt>
                <c:pt idx="364">
                  <c:v>-1.1865613452215E-2</c:v>
                </c:pt>
                <c:pt idx="365">
                  <c:v>-1.3562310339566E-2</c:v>
                </c:pt>
                <c:pt idx="366">
                  <c:v>1.6955187439597001E-3</c:v>
                </c:pt>
                <c:pt idx="367">
                  <c:v>-5.0864699898271002E-3</c:v>
                </c:pt>
                <c:pt idx="368">
                  <c:v>-1.1869033691099999E-2</c:v>
                </c:pt>
                <c:pt idx="369">
                  <c:v>-3.3915550279803E-3</c:v>
                </c:pt>
                <c:pt idx="370">
                  <c:v>-6.7833401166735004E-3</c:v>
                </c:pt>
                <c:pt idx="371">
                  <c:v>-1.6959500712298999E-3</c:v>
                </c:pt>
                <c:pt idx="372">
                  <c:v>-3.3919576683683001E-3</c:v>
                </c:pt>
                <c:pt idx="373">
                  <c:v>-3.3920727260392E-3</c:v>
                </c:pt>
                <c:pt idx="374">
                  <c:v>0</c:v>
                </c:pt>
                <c:pt idx="375">
                  <c:v>-3.3921877915161001E-3</c:v>
                </c:pt>
                <c:pt idx="376">
                  <c:v>0</c:v>
                </c:pt>
                <c:pt idx="377">
                  <c:v>-8.4807571619994002E-3</c:v>
                </c:pt>
                <c:pt idx="378">
                  <c:v>3.3925905821685001E-3</c:v>
                </c:pt>
                <c:pt idx="379">
                  <c:v>-8.4811887234114997E-3</c:v>
                </c:pt>
                <c:pt idx="380">
                  <c:v>1.8660197798097002E-2</c:v>
                </c:pt>
                <c:pt idx="381">
                  <c:v>2.3744911804613002E-2</c:v>
                </c:pt>
                <c:pt idx="382">
                  <c:v>1.1869637467358E-2</c:v>
                </c:pt>
                <c:pt idx="383">
                  <c:v>0</c:v>
                </c:pt>
                <c:pt idx="384">
                  <c:v>6.7818450009324996E-3</c:v>
                </c:pt>
                <c:pt idx="385">
                  <c:v>-1.6953462744766E-3</c:v>
                </c:pt>
                <c:pt idx="386">
                  <c:v>3.3907500339075002E-3</c:v>
                </c:pt>
                <c:pt idx="387">
                  <c:v>1.6953175329739001E-2</c:v>
                </c:pt>
                <c:pt idx="388">
                  <c:v>-8.4751508576853003E-3</c:v>
                </c:pt>
                <c:pt idx="389">
                  <c:v>-5.0855215202319001E-3</c:v>
                </c:pt>
                <c:pt idx="390">
                  <c:v>1.6952600528921001E-3</c:v>
                </c:pt>
                <c:pt idx="391">
                  <c:v>5.0856939429385004E-3</c:v>
                </c:pt>
                <c:pt idx="392">
                  <c:v>-1.6951451044209E-3</c:v>
                </c:pt>
                <c:pt idx="393">
                  <c:v>6.7806953603091998E-3</c:v>
                </c:pt>
                <c:pt idx="394">
                  <c:v>-3.3901178065938002E-3</c:v>
                </c:pt>
                <c:pt idx="395">
                  <c:v>-5.0853491092163004E-3</c:v>
                </c:pt>
                <c:pt idx="396">
                  <c:v>0</c:v>
                </c:pt>
                <c:pt idx="397">
                  <c:v>-1.0171215460246999E-2</c:v>
                </c:pt>
                <c:pt idx="398">
                  <c:v>0</c:v>
                </c:pt>
                <c:pt idx="399">
                  <c:v>-3.3907500339075002E-3</c:v>
                </c:pt>
                <c:pt idx="400">
                  <c:v>3.3908650096639999E-3</c:v>
                </c:pt>
                <c:pt idx="401">
                  <c:v>-1.6953750169538E-3</c:v>
                </c:pt>
                <c:pt idx="402">
                  <c:v>-8.4770188020277006E-3</c:v>
                </c:pt>
                <c:pt idx="403">
                  <c:v>8.4777374614263008E-3</c:v>
                </c:pt>
                <c:pt idx="404">
                  <c:v>3.3908075208111E-3</c:v>
                </c:pt>
                <c:pt idx="405">
                  <c:v>8.4767313723827994E-3</c:v>
                </c:pt>
                <c:pt idx="406">
                  <c:v>-5.0856077301237E-3</c:v>
                </c:pt>
                <c:pt idx="407">
                  <c:v>3.3905775848916001E-3</c:v>
                </c:pt>
                <c:pt idx="408">
                  <c:v>5.0856939429385004E-3</c:v>
                </c:pt>
                <c:pt idx="409">
                  <c:v>-1.0170870626526E-2</c:v>
                </c:pt>
                <c:pt idx="410">
                  <c:v>1.6953175329739E-3</c:v>
                </c:pt>
                <c:pt idx="411">
                  <c:v>-1.3562310339566E-2</c:v>
                </c:pt>
                <c:pt idx="412">
                  <c:v>-5.0865562318791E-3</c:v>
                </c:pt>
                <c:pt idx="413">
                  <c:v>-6.7824199674444002E-3</c:v>
                </c:pt>
                <c:pt idx="414">
                  <c:v>0</c:v>
                </c:pt>
                <c:pt idx="415">
                  <c:v>-8.4786000135658006E-3</c:v>
                </c:pt>
                <c:pt idx="416">
                  <c:v>1.6958637882205001E-3</c:v>
                </c:pt>
                <c:pt idx="417">
                  <c:v>-1.6958350291684E-3</c:v>
                </c:pt>
                <c:pt idx="418">
                  <c:v>1.6958637882205001E-3</c:v>
                </c:pt>
                <c:pt idx="419">
                  <c:v>5.0875050875051004E-3</c:v>
                </c:pt>
                <c:pt idx="420">
                  <c:v>1.1870241305047999E-2</c:v>
                </c:pt>
                <c:pt idx="421">
                  <c:v>-5.0866424768558002E-3</c:v>
                </c:pt>
                <c:pt idx="422">
                  <c:v>1.6956337431115001E-3</c:v>
                </c:pt>
                <c:pt idx="423">
                  <c:v>-6.7824199674444002E-3</c:v>
                </c:pt>
                <c:pt idx="424">
                  <c:v>-3.3914400054262999E-3</c:v>
                </c:pt>
                <c:pt idx="425">
                  <c:v>-8.4788875699507993E-3</c:v>
                </c:pt>
                <c:pt idx="426">
                  <c:v>-3.3918426185025E-3</c:v>
                </c:pt>
                <c:pt idx="427">
                  <c:v>-5.0879365025524002E-3</c:v>
                </c:pt>
                <c:pt idx="428">
                  <c:v>0</c:v>
                </c:pt>
                <c:pt idx="429">
                  <c:v>-1.6960651289009E-3</c:v>
                </c:pt>
                <c:pt idx="430">
                  <c:v>-8.4804694787903E-3</c:v>
                </c:pt>
                <c:pt idx="431">
                  <c:v>-3.3924754893645999E-3</c:v>
                </c:pt>
                <c:pt idx="432">
                  <c:v>-1.6962952910842999E-3</c:v>
                </c:pt>
                <c:pt idx="433">
                  <c:v>-8.4816203287476008E-3</c:v>
                </c:pt>
                <c:pt idx="434">
                  <c:v>-1.0178807722322001E-2</c:v>
                </c:pt>
                <c:pt idx="435">
                  <c:v>-1.017984390906E-2</c:v>
                </c:pt>
                <c:pt idx="436">
                  <c:v>-5.0904401533918998E-3</c:v>
                </c:pt>
                <c:pt idx="437">
                  <c:v>-1.6968997641308999E-2</c:v>
                </c:pt>
                <c:pt idx="438">
                  <c:v>-1.6971877598819E-3</c:v>
                </c:pt>
                <c:pt idx="439">
                  <c:v>-5.0916496945010003E-3</c:v>
                </c:pt>
                <c:pt idx="440">
                  <c:v>-1.3578423884448E-2</c:v>
                </c:pt>
                <c:pt idx="441">
                  <c:v>-5.0926004515438996E-3</c:v>
                </c:pt>
                <c:pt idx="442">
                  <c:v>-1.1883339557939999E-2</c:v>
                </c:pt>
                <c:pt idx="443">
                  <c:v>1.6978216947656001E-3</c:v>
                </c:pt>
                <c:pt idx="444">
                  <c:v>-6.7911714770797996E-3</c:v>
                </c:pt>
                <c:pt idx="445">
                  <c:v>-3.3958163542516001E-3</c:v>
                </c:pt>
                <c:pt idx="446">
                  <c:v>-5.0938975107820998E-3</c:v>
                </c:pt>
                <c:pt idx="447">
                  <c:v>-5.0941570019188004E-3</c:v>
                </c:pt>
                <c:pt idx="448">
                  <c:v>-3.3962776796631002E-3</c:v>
                </c:pt>
                <c:pt idx="449">
                  <c:v>-3.3963930306014998E-3</c:v>
                </c:pt>
                <c:pt idx="450">
                  <c:v>-3.3965083893757E-3</c:v>
                </c:pt>
                <c:pt idx="451">
                  <c:v>-1.3586495023946E-2</c:v>
                </c:pt>
                <c:pt idx="452">
                  <c:v>3.3970853008118999E-3</c:v>
                </c:pt>
                <c:pt idx="453">
                  <c:v>-6.7939398056933E-3</c:v>
                </c:pt>
                <c:pt idx="454">
                  <c:v>3.3972007066177001E-3</c:v>
                </c:pt>
                <c:pt idx="455">
                  <c:v>-3.3970853008118999E-3</c:v>
                </c:pt>
                <c:pt idx="456">
                  <c:v>-5.0958010599265998E-3</c:v>
                </c:pt>
                <c:pt idx="457">
                  <c:v>-6.7947476600587996E-3</c:v>
                </c:pt>
                <c:pt idx="458">
                  <c:v>-6.7952093773888996E-3</c:v>
                </c:pt>
                <c:pt idx="459">
                  <c:v>-3.3978355787362999E-3</c:v>
                </c:pt>
                <c:pt idx="460">
                  <c:v>1.6989755177628E-3</c:v>
                </c:pt>
                <c:pt idx="461">
                  <c:v>0</c:v>
                </c:pt>
                <c:pt idx="462">
                  <c:v>5.0968399592252996E-3</c:v>
                </c:pt>
                <c:pt idx="463">
                  <c:v>-1.6988600648965E-3</c:v>
                </c:pt>
                <c:pt idx="464">
                  <c:v>-8.4944446332098997E-3</c:v>
                </c:pt>
                <c:pt idx="465">
                  <c:v>1.6990332500807E-3</c:v>
                </c:pt>
                <c:pt idx="466">
                  <c:v>-1.6990043834313E-3</c:v>
                </c:pt>
                <c:pt idx="467">
                  <c:v>0</c:v>
                </c:pt>
                <c:pt idx="468">
                  <c:v>-5.0970997502421001E-3</c:v>
                </c:pt>
                <c:pt idx="469">
                  <c:v>-1.6991198559146001E-3</c:v>
                </c:pt>
                <c:pt idx="470">
                  <c:v>1.6991487264879999E-3</c:v>
                </c:pt>
                <c:pt idx="471">
                  <c:v>5.0973595677438997E-3</c:v>
                </c:pt>
                <c:pt idx="472">
                  <c:v>-3.3980665001614001E-3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DB-4BBA-A310-5FA87CE01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728664"/>
        <c:axId val="272725712"/>
      </c:lineChart>
      <c:dateAx>
        <c:axId val="272728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25712"/>
        <c:crosses val="autoZero"/>
        <c:auto val="1"/>
        <c:lblOffset val="100"/>
        <c:baseTimeUnit val="days"/>
      </c:dateAx>
      <c:valAx>
        <c:axId val="27272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2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9B7B8-C858-4E3D-A89A-AB260DD3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D87699-0FAF-4F56-8CA6-7BD4376138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00289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79459-36B3-41F2-BF1C-704FE7F42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BD2D7-13E5-45B4-9148-A805EDC62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680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20180419_145808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Renault</dc:title>
  <dc:creator>Administrator</dc:creator>
  <cp:lastModifiedBy>Administrator</cp:lastModifiedBy>
  <cp:revision>1</cp:revision>
  <dcterms:created xsi:type="dcterms:W3CDTF">2018-04-19T14:58:15Z</dcterms:created>
  <dcterms:modified xsi:type="dcterms:W3CDTF">2018-04-19T14:58:18Z</dcterms:modified>
</cp:coreProperties>
</file>