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Sheet1!$A$2:$A$474</c:f>
            </c:multiLvlStrRef>
          </c:cat>
          <c:val>
            <c:numRef>
              <c:f>Sheet1!$B$2:$B$474</c:f>
            </c:numRef>
          </c:val>
          <c:smooth val="0"/>
          <c:extLst>
            <c:ext xmlns:c16="http://schemas.microsoft.com/office/drawing/2014/chart" uri="{C3380CC4-5D6E-409C-BE32-E72D297353CC}">
              <c16:uniqueId val="{00000000-4819-42F2-BAFD-46765CE121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866504"/>
        <c:axId val="342503168"/>
      </c:lineChart>
      <c:catAx>
        <c:axId val="270866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503168"/>
        <c:crosses val="autoZero"/>
        <c:auto val="1"/>
        <c:lblAlgn val="ctr"/>
        <c:lblOffset val="100"/>
        <c:noMultiLvlLbl val="0"/>
      </c:catAx>
      <c:valAx>
        <c:axId val="342503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866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E89A8-3CD4-4373-919D-08EBF6F71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8311C9-6D31-4A00-80DF-E8642CBD52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622790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04F607-2659-4627-AD5A-1716D0204E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ACA432-60C5-4822-9734-90A553396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3052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20180419_145803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Renault</dc:title>
  <dc:creator>Administrator</dc:creator>
  <cp:lastModifiedBy>Administrator</cp:lastModifiedBy>
  <cp:revision>1</cp:revision>
  <dcterms:created xsi:type="dcterms:W3CDTF">2018-04-19T14:58:09Z</dcterms:created>
  <dcterms:modified xsi:type="dcterms:W3CDTF">2018-04-19T14:58:12Z</dcterms:modified>
</cp:coreProperties>
</file>