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6405"/>
  </p:normalViewPr>
  <p:slideViewPr>
    <p:cSldViewPr snapToGrid="0">
      <p:cViewPr varScale="1">
        <p:scale>
          <a:sx n="75" d="100"/>
          <a:sy n="75" d="100"/>
        </p:scale>
        <p:origin x="288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4/19/2018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4/19/2018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4/19/2018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2533249-354B-4374-BC3B-C4E02CA449E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32293326"/>
              </p:ext>
            </p:extLst>
          </p:nvPr>
        </p:nvGraphicFramePr>
        <p:xfrm>
          <a:off x="457200" y="1468438"/>
          <a:ext cx="8229600" cy="792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361182581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16764923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39800716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87914881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86635276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53250878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61917643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99826286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39837097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4144916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06560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Renault - Gulf Advantage Automobiles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58855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-1441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0.0107 %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8598295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63C21582-EBEE-4C76-A64A-F013E1EFDF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Renault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4E6A08-A679-403F-A680-12A5A777CFE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01/01/2017 - 04/18/2018</a:t>
            </a:r>
          </a:p>
        </p:txBody>
      </p:sp>
    </p:spTree>
    <p:extLst>
      <p:ext uri="{BB962C8B-B14F-4D97-AF65-F5344CB8AC3E}">
        <p14:creationId xmlns:p14="http://schemas.microsoft.com/office/powerpoint/2010/main" val="295991868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20180419_145801</Template>
  <TotalTime>0</TotalTime>
  <Words>38</Words>
  <Application>Microsoft Office PowerPoint</Application>
  <PresentationFormat>On-screen Show (4:3)</PresentationFormat>
  <Paragraphs>22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Lato</vt:lpstr>
      <vt:lpstr>Calibri</vt:lpstr>
      <vt:lpstr>Arial</vt:lpstr>
      <vt:lpstr>quintly_template</vt:lpstr>
      <vt:lpstr>Facebook Key Metrics Table | Renault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Key Metrics Table | Renault</dc:title>
  <dc:creator>Administrator</dc:creator>
  <cp:lastModifiedBy>Administrator</cp:lastModifiedBy>
  <cp:revision>1</cp:revision>
  <dcterms:created xsi:type="dcterms:W3CDTF">2018-04-19T14:58:02Z</dcterms:created>
  <dcterms:modified xsi:type="dcterms:W3CDTF">2018-04-19T14:58:06Z</dcterms:modified>
</cp:coreProperties>
</file>