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-0.16025641025640999</c:v>
                </c:pt>
                <c:pt idx="3">
                  <c:v>0.16051364365970999</c:v>
                </c:pt>
                <c:pt idx="4">
                  <c:v>0</c:v>
                </c:pt>
                <c:pt idx="5">
                  <c:v>0.16025641025640999</c:v>
                </c:pt>
                <c:pt idx="6">
                  <c:v>0.16</c:v>
                </c:pt>
                <c:pt idx="7">
                  <c:v>0.31948881789137001</c:v>
                </c:pt>
                <c:pt idx="8">
                  <c:v>-0.31847133757961998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-0.15974440894569</c:v>
                </c:pt>
                <c:pt idx="15">
                  <c:v>0</c:v>
                </c:pt>
                <c:pt idx="16">
                  <c:v>0.16</c:v>
                </c:pt>
                <c:pt idx="17">
                  <c:v>0</c:v>
                </c:pt>
                <c:pt idx="18">
                  <c:v>0</c:v>
                </c:pt>
                <c:pt idx="19">
                  <c:v>-0.15974440894569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-0.15974440894569</c:v>
                </c:pt>
                <c:pt idx="32">
                  <c:v>0</c:v>
                </c:pt>
                <c:pt idx="33">
                  <c:v>0.16</c:v>
                </c:pt>
                <c:pt idx="34">
                  <c:v>0</c:v>
                </c:pt>
                <c:pt idx="35">
                  <c:v>0</c:v>
                </c:pt>
                <c:pt idx="36">
                  <c:v>0.15974440894569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0.47846889952152999</c:v>
                </c:pt>
                <c:pt idx="42">
                  <c:v>0</c:v>
                </c:pt>
                <c:pt idx="43">
                  <c:v>-0.15873015873016</c:v>
                </c:pt>
                <c:pt idx="44">
                  <c:v>0.31796502384738001</c:v>
                </c:pt>
                <c:pt idx="45">
                  <c:v>0.15847860538826999</c:v>
                </c:pt>
                <c:pt idx="46">
                  <c:v>0</c:v>
                </c:pt>
                <c:pt idx="47">
                  <c:v>0</c:v>
                </c:pt>
                <c:pt idx="48">
                  <c:v>-0.15822784810127</c:v>
                </c:pt>
                <c:pt idx="49">
                  <c:v>0.31695721077654998</c:v>
                </c:pt>
                <c:pt idx="50">
                  <c:v>-0.15797788309637001</c:v>
                </c:pt>
                <c:pt idx="51">
                  <c:v>0.15822784810127</c:v>
                </c:pt>
                <c:pt idx="52">
                  <c:v>0</c:v>
                </c:pt>
                <c:pt idx="53">
                  <c:v>0</c:v>
                </c:pt>
                <c:pt idx="54">
                  <c:v>-0.15797788309637001</c:v>
                </c:pt>
                <c:pt idx="55">
                  <c:v>0</c:v>
                </c:pt>
                <c:pt idx="56">
                  <c:v>0.15822784810127</c:v>
                </c:pt>
                <c:pt idx="57">
                  <c:v>-0.15797788309637001</c:v>
                </c:pt>
                <c:pt idx="58">
                  <c:v>0.4746835443038</c:v>
                </c:pt>
                <c:pt idx="59">
                  <c:v>0</c:v>
                </c:pt>
                <c:pt idx="60">
                  <c:v>0</c:v>
                </c:pt>
                <c:pt idx="61">
                  <c:v>0.15748031496063</c:v>
                </c:pt>
                <c:pt idx="62">
                  <c:v>0.15723270440251999</c:v>
                </c:pt>
                <c:pt idx="63">
                  <c:v>0.15698587127159</c:v>
                </c:pt>
                <c:pt idx="64">
                  <c:v>0.31347962382444999</c:v>
                </c:pt>
                <c:pt idx="65">
                  <c:v>0</c:v>
                </c:pt>
                <c:pt idx="66">
                  <c:v>0</c:v>
                </c:pt>
                <c:pt idx="67">
                  <c:v>-0.3125</c:v>
                </c:pt>
                <c:pt idx="68">
                  <c:v>-0.15673981191222999</c:v>
                </c:pt>
                <c:pt idx="69">
                  <c:v>0</c:v>
                </c:pt>
                <c:pt idx="70">
                  <c:v>-0.15698587127159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0.15723270440251999</c:v>
                </c:pt>
                <c:pt idx="76">
                  <c:v>0.15698587127159</c:v>
                </c:pt>
                <c:pt idx="77">
                  <c:v>0</c:v>
                </c:pt>
                <c:pt idx="78">
                  <c:v>0</c:v>
                </c:pt>
                <c:pt idx="79">
                  <c:v>0.15673981191222999</c:v>
                </c:pt>
                <c:pt idx="80">
                  <c:v>-0.15649452269170999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-0.31347962382444999</c:v>
                </c:pt>
                <c:pt idx="85">
                  <c:v>-0.15723270440251999</c:v>
                </c:pt>
                <c:pt idx="86">
                  <c:v>0.15748031496063</c:v>
                </c:pt>
                <c:pt idx="87">
                  <c:v>0.15723270440251999</c:v>
                </c:pt>
                <c:pt idx="88">
                  <c:v>0.15698587127159</c:v>
                </c:pt>
                <c:pt idx="89">
                  <c:v>0</c:v>
                </c:pt>
                <c:pt idx="90">
                  <c:v>0.15673981191222999</c:v>
                </c:pt>
                <c:pt idx="91">
                  <c:v>0</c:v>
                </c:pt>
                <c:pt idx="92">
                  <c:v>0</c:v>
                </c:pt>
                <c:pt idx="93">
                  <c:v>-0.15649452269170999</c:v>
                </c:pt>
                <c:pt idx="94">
                  <c:v>0.47021943573668001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0.15600624024960999</c:v>
                </c:pt>
                <c:pt idx="101">
                  <c:v>-0.15576323987539001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-0.15600624024960999</c:v>
                </c:pt>
                <c:pt idx="107">
                  <c:v>-0.15625</c:v>
                </c:pt>
                <c:pt idx="108">
                  <c:v>0.15649452269170999</c:v>
                </c:pt>
                <c:pt idx="109">
                  <c:v>0</c:v>
                </c:pt>
                <c:pt idx="110">
                  <c:v>-0.15625</c:v>
                </c:pt>
                <c:pt idx="111">
                  <c:v>0.93896713615022998</c:v>
                </c:pt>
                <c:pt idx="112">
                  <c:v>0.15503875968992001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-0.30959752321980999</c:v>
                </c:pt>
                <c:pt idx="117">
                  <c:v>-0.15527950310558999</c:v>
                </c:pt>
                <c:pt idx="118">
                  <c:v>0</c:v>
                </c:pt>
                <c:pt idx="119">
                  <c:v>0.15552099533437</c:v>
                </c:pt>
                <c:pt idx="120">
                  <c:v>0</c:v>
                </c:pt>
                <c:pt idx="121">
                  <c:v>0.15527950310558999</c:v>
                </c:pt>
                <c:pt idx="122">
                  <c:v>0.62015503875969002</c:v>
                </c:pt>
                <c:pt idx="123">
                  <c:v>0</c:v>
                </c:pt>
                <c:pt idx="124">
                  <c:v>0.15408320493065999</c:v>
                </c:pt>
                <c:pt idx="125">
                  <c:v>0.15384615384615</c:v>
                </c:pt>
                <c:pt idx="126">
                  <c:v>0.30721966205836998</c:v>
                </c:pt>
                <c:pt idx="127">
                  <c:v>-0.15313935681470001</c:v>
                </c:pt>
                <c:pt idx="128">
                  <c:v>0.15337423312883</c:v>
                </c:pt>
                <c:pt idx="129">
                  <c:v>0.15313935681470001</c:v>
                </c:pt>
                <c:pt idx="130">
                  <c:v>-0.15290519877676001</c:v>
                </c:pt>
                <c:pt idx="131">
                  <c:v>0.91883614088820997</c:v>
                </c:pt>
                <c:pt idx="132">
                  <c:v>0.30349013657056001</c:v>
                </c:pt>
                <c:pt idx="133">
                  <c:v>0.15128593040846999</c:v>
                </c:pt>
                <c:pt idx="134">
                  <c:v>0</c:v>
                </c:pt>
                <c:pt idx="135">
                  <c:v>0.15105740181269001</c:v>
                </c:pt>
                <c:pt idx="136">
                  <c:v>-0.15082956259426999</c:v>
                </c:pt>
                <c:pt idx="137">
                  <c:v>-0.15105740181269001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0.15128593040846999</c:v>
                </c:pt>
                <c:pt idx="143">
                  <c:v>0.30211480362538001</c:v>
                </c:pt>
                <c:pt idx="144">
                  <c:v>0.15060240963855001</c:v>
                </c:pt>
                <c:pt idx="145">
                  <c:v>-0.15037593984962</c:v>
                </c:pt>
                <c:pt idx="146">
                  <c:v>-0.15060240963855001</c:v>
                </c:pt>
                <c:pt idx="147">
                  <c:v>-0.15082956259426999</c:v>
                </c:pt>
                <c:pt idx="148">
                  <c:v>0.15105740181269001</c:v>
                </c:pt>
                <c:pt idx="149">
                  <c:v>0</c:v>
                </c:pt>
                <c:pt idx="150">
                  <c:v>0.15082956259426999</c:v>
                </c:pt>
                <c:pt idx="151">
                  <c:v>0</c:v>
                </c:pt>
                <c:pt idx="152">
                  <c:v>0.15060240963855001</c:v>
                </c:pt>
                <c:pt idx="153">
                  <c:v>0</c:v>
                </c:pt>
                <c:pt idx="154">
                  <c:v>0</c:v>
                </c:pt>
                <c:pt idx="155">
                  <c:v>0.15037593984962</c:v>
                </c:pt>
                <c:pt idx="156">
                  <c:v>0</c:v>
                </c:pt>
                <c:pt idx="157">
                  <c:v>0</c:v>
                </c:pt>
                <c:pt idx="158">
                  <c:v>0.45045045045045001</c:v>
                </c:pt>
                <c:pt idx="159">
                  <c:v>0.14947683109118001</c:v>
                </c:pt>
                <c:pt idx="160">
                  <c:v>0</c:v>
                </c:pt>
                <c:pt idx="161">
                  <c:v>0.14925373134327999</c:v>
                </c:pt>
                <c:pt idx="162">
                  <c:v>0.14903129657228001</c:v>
                </c:pt>
                <c:pt idx="163">
                  <c:v>0.14880952380952001</c:v>
                </c:pt>
                <c:pt idx="164">
                  <c:v>-0.14858841010401</c:v>
                </c:pt>
                <c:pt idx="165">
                  <c:v>0</c:v>
                </c:pt>
                <c:pt idx="166">
                  <c:v>-0.29761904761905</c:v>
                </c:pt>
                <c:pt idx="167">
                  <c:v>0.14925373134327999</c:v>
                </c:pt>
                <c:pt idx="168">
                  <c:v>0</c:v>
                </c:pt>
                <c:pt idx="169">
                  <c:v>0.14903129657228001</c:v>
                </c:pt>
                <c:pt idx="170">
                  <c:v>0</c:v>
                </c:pt>
                <c:pt idx="171">
                  <c:v>0</c:v>
                </c:pt>
                <c:pt idx="172">
                  <c:v>0.29761904761905</c:v>
                </c:pt>
                <c:pt idx="173">
                  <c:v>0.14836795252226001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-0.14814814814815</c:v>
                </c:pt>
                <c:pt idx="178">
                  <c:v>0</c:v>
                </c:pt>
                <c:pt idx="179">
                  <c:v>0.29673590504450997</c:v>
                </c:pt>
                <c:pt idx="180">
                  <c:v>0</c:v>
                </c:pt>
                <c:pt idx="181">
                  <c:v>0</c:v>
                </c:pt>
                <c:pt idx="182">
                  <c:v>-0.14792899408283999</c:v>
                </c:pt>
                <c:pt idx="183">
                  <c:v>0.14814814814815</c:v>
                </c:pt>
                <c:pt idx="184">
                  <c:v>0.14792899408283999</c:v>
                </c:pt>
                <c:pt idx="185">
                  <c:v>-0.14771048744460999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-0.14792899408283999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-0.2962962962963</c:v>
                </c:pt>
                <c:pt idx="197">
                  <c:v>0</c:v>
                </c:pt>
                <c:pt idx="198">
                  <c:v>0.14858841010401</c:v>
                </c:pt>
                <c:pt idx="199">
                  <c:v>0</c:v>
                </c:pt>
                <c:pt idx="200">
                  <c:v>0.14836795252226001</c:v>
                </c:pt>
                <c:pt idx="201">
                  <c:v>0.14814814814815</c:v>
                </c:pt>
                <c:pt idx="202">
                  <c:v>0</c:v>
                </c:pt>
                <c:pt idx="203">
                  <c:v>0.14792899408283999</c:v>
                </c:pt>
                <c:pt idx="204">
                  <c:v>-0.29542097488921998</c:v>
                </c:pt>
                <c:pt idx="205">
                  <c:v>-0.14814814814815</c:v>
                </c:pt>
                <c:pt idx="206">
                  <c:v>0.14836795252226001</c:v>
                </c:pt>
                <c:pt idx="207">
                  <c:v>0</c:v>
                </c:pt>
                <c:pt idx="208">
                  <c:v>0.14814814814815</c:v>
                </c:pt>
                <c:pt idx="209">
                  <c:v>-0.14792899408283999</c:v>
                </c:pt>
                <c:pt idx="210">
                  <c:v>-0.14814814814815</c:v>
                </c:pt>
                <c:pt idx="211">
                  <c:v>0.14836795252226001</c:v>
                </c:pt>
                <c:pt idx="212">
                  <c:v>0.14814814814815</c:v>
                </c:pt>
                <c:pt idx="213">
                  <c:v>0</c:v>
                </c:pt>
                <c:pt idx="214">
                  <c:v>0.73964497041419996</c:v>
                </c:pt>
                <c:pt idx="215">
                  <c:v>0.14684287812041</c:v>
                </c:pt>
                <c:pt idx="216">
                  <c:v>0.14662756598240001</c:v>
                </c:pt>
                <c:pt idx="217">
                  <c:v>0</c:v>
                </c:pt>
                <c:pt idx="218">
                  <c:v>0.14641288433381999</c:v>
                </c:pt>
                <c:pt idx="219">
                  <c:v>0</c:v>
                </c:pt>
                <c:pt idx="220">
                  <c:v>0.14619883040935999</c:v>
                </c:pt>
                <c:pt idx="221">
                  <c:v>-0.14598540145985001</c:v>
                </c:pt>
                <c:pt idx="222">
                  <c:v>-0.29239766081870999</c:v>
                </c:pt>
                <c:pt idx="223">
                  <c:v>0</c:v>
                </c:pt>
                <c:pt idx="224">
                  <c:v>0</c:v>
                </c:pt>
                <c:pt idx="225">
                  <c:v>0.14662756598240001</c:v>
                </c:pt>
                <c:pt idx="226">
                  <c:v>0.14641288433381999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0.14619883040935999</c:v>
                </c:pt>
                <c:pt idx="232">
                  <c:v>0.14598540145985001</c:v>
                </c:pt>
                <c:pt idx="233">
                  <c:v>0</c:v>
                </c:pt>
                <c:pt idx="234">
                  <c:v>0.14577259475219001</c:v>
                </c:pt>
                <c:pt idx="235">
                  <c:v>0.14556040756913999</c:v>
                </c:pt>
                <c:pt idx="236">
                  <c:v>0.1453488372093</c:v>
                </c:pt>
                <c:pt idx="237">
                  <c:v>0</c:v>
                </c:pt>
                <c:pt idx="238">
                  <c:v>0.14513788098694</c:v>
                </c:pt>
                <c:pt idx="239">
                  <c:v>0</c:v>
                </c:pt>
                <c:pt idx="240">
                  <c:v>0.14492753623188001</c:v>
                </c:pt>
                <c:pt idx="241">
                  <c:v>0.14471780028944001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-0.14450867052023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0.14471780028944001</c:v>
                </c:pt>
                <c:pt idx="252">
                  <c:v>0</c:v>
                </c:pt>
                <c:pt idx="253">
                  <c:v>-0.14450867052023</c:v>
                </c:pt>
                <c:pt idx="254">
                  <c:v>0</c:v>
                </c:pt>
                <c:pt idx="255">
                  <c:v>0</c:v>
                </c:pt>
                <c:pt idx="256">
                  <c:v>0.14471780028944001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0.14450867052023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0.14430014430013999</c:v>
                </c:pt>
                <c:pt idx="269">
                  <c:v>-0.14409221902017</c:v>
                </c:pt>
                <c:pt idx="270">
                  <c:v>0.28860028860029002</c:v>
                </c:pt>
                <c:pt idx="271">
                  <c:v>0.28776978417266003</c:v>
                </c:pt>
                <c:pt idx="272">
                  <c:v>0.28694404591104999</c:v>
                </c:pt>
                <c:pt idx="273">
                  <c:v>0.28612303290414998</c:v>
                </c:pt>
                <c:pt idx="274">
                  <c:v>0</c:v>
                </c:pt>
                <c:pt idx="275">
                  <c:v>0</c:v>
                </c:pt>
                <c:pt idx="276">
                  <c:v>0.14265335235377999</c:v>
                </c:pt>
                <c:pt idx="277">
                  <c:v>0.28490028490028002</c:v>
                </c:pt>
                <c:pt idx="278">
                  <c:v>0.14204545454545001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0.28368794326240998</c:v>
                </c:pt>
                <c:pt idx="283">
                  <c:v>0</c:v>
                </c:pt>
                <c:pt idx="284">
                  <c:v>-0.14144271570014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0.14164305949007999</c:v>
                </c:pt>
                <c:pt idx="289">
                  <c:v>0</c:v>
                </c:pt>
                <c:pt idx="290">
                  <c:v>0.42432814710041999</c:v>
                </c:pt>
                <c:pt idx="291">
                  <c:v>-0.14084507042253999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0.28208744710860001</c:v>
                </c:pt>
                <c:pt idx="300">
                  <c:v>0.14064697609001001</c:v>
                </c:pt>
                <c:pt idx="301">
                  <c:v>0.56179775280899003</c:v>
                </c:pt>
                <c:pt idx="302">
                  <c:v>0.13966480446926999</c:v>
                </c:pt>
                <c:pt idx="303">
                  <c:v>0.69735006973501001</c:v>
                </c:pt>
                <c:pt idx="304">
                  <c:v>1.5235457063711999</c:v>
                </c:pt>
                <c:pt idx="305">
                  <c:v>0.27285129604365999</c:v>
                </c:pt>
                <c:pt idx="306">
                  <c:v>0.27210884353740999</c:v>
                </c:pt>
                <c:pt idx="307">
                  <c:v>0</c:v>
                </c:pt>
                <c:pt idx="308">
                  <c:v>0.40705563093622998</c:v>
                </c:pt>
                <c:pt idx="309">
                  <c:v>0</c:v>
                </c:pt>
                <c:pt idx="310">
                  <c:v>-0.13513513513514</c:v>
                </c:pt>
                <c:pt idx="311">
                  <c:v>0.27063599458727999</c:v>
                </c:pt>
                <c:pt idx="312">
                  <c:v>0.26990553306343001</c:v>
                </c:pt>
                <c:pt idx="313">
                  <c:v>0.53835800807537004</c:v>
                </c:pt>
                <c:pt idx="314">
                  <c:v>0.40160642570281002</c:v>
                </c:pt>
                <c:pt idx="315">
                  <c:v>0.53333333333333</c:v>
                </c:pt>
                <c:pt idx="316">
                  <c:v>0.39787798408488001</c:v>
                </c:pt>
                <c:pt idx="317">
                  <c:v>-0.13210039630119</c:v>
                </c:pt>
                <c:pt idx="318">
                  <c:v>0.66137566137565995</c:v>
                </c:pt>
                <c:pt idx="319">
                  <c:v>0.78843626806833</c:v>
                </c:pt>
                <c:pt idx="320">
                  <c:v>0.26075619295958002</c:v>
                </c:pt>
                <c:pt idx="321">
                  <c:v>0</c:v>
                </c:pt>
                <c:pt idx="322">
                  <c:v>0.39011703511052997</c:v>
                </c:pt>
                <c:pt idx="323">
                  <c:v>0.25906735751295001</c:v>
                </c:pt>
                <c:pt idx="324">
                  <c:v>0.25839793281654</c:v>
                </c:pt>
                <c:pt idx="325">
                  <c:v>0.12886597938144001</c:v>
                </c:pt>
                <c:pt idx="326">
                  <c:v>0.25740025740026001</c:v>
                </c:pt>
                <c:pt idx="327">
                  <c:v>0.12836970474968001</c:v>
                </c:pt>
                <c:pt idx="328">
                  <c:v>-0.25641025641026</c:v>
                </c:pt>
                <c:pt idx="329">
                  <c:v>0.38560411311053999</c:v>
                </c:pt>
                <c:pt idx="330">
                  <c:v>0</c:v>
                </c:pt>
                <c:pt idx="331">
                  <c:v>0.51216389244558003</c:v>
                </c:pt>
                <c:pt idx="332">
                  <c:v>-0.12738853503184999</c:v>
                </c:pt>
                <c:pt idx="333">
                  <c:v>0.25510204081632998</c:v>
                </c:pt>
                <c:pt idx="334">
                  <c:v>0.12722646310433</c:v>
                </c:pt>
                <c:pt idx="335">
                  <c:v>0.25412960609911001</c:v>
                </c:pt>
                <c:pt idx="336">
                  <c:v>0.38022813688212997</c:v>
                </c:pt>
                <c:pt idx="337">
                  <c:v>0.63131313131313005</c:v>
                </c:pt>
                <c:pt idx="338">
                  <c:v>0.12547051442911</c:v>
                </c:pt>
                <c:pt idx="339">
                  <c:v>0.25062656641603998</c:v>
                </c:pt>
                <c:pt idx="340">
                  <c:v>0.25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0.12468827930175</c:v>
                </c:pt>
                <c:pt idx="345">
                  <c:v>0.24906600249065999</c:v>
                </c:pt>
                <c:pt idx="346">
                  <c:v>0.12422360248446999</c:v>
                </c:pt>
                <c:pt idx="347">
                  <c:v>0.24813895781638001</c:v>
                </c:pt>
                <c:pt idx="348">
                  <c:v>-0.24752475247524999</c:v>
                </c:pt>
                <c:pt idx="349">
                  <c:v>0</c:v>
                </c:pt>
                <c:pt idx="350">
                  <c:v>0.37220843672456999</c:v>
                </c:pt>
                <c:pt idx="351">
                  <c:v>0.49443757725587001</c:v>
                </c:pt>
                <c:pt idx="352">
                  <c:v>0.1230012300123</c:v>
                </c:pt>
                <c:pt idx="353">
                  <c:v>-0.12285012285011999</c:v>
                </c:pt>
                <c:pt idx="354">
                  <c:v>0.24600246002459999</c:v>
                </c:pt>
                <c:pt idx="355">
                  <c:v>0.24539877300613</c:v>
                </c:pt>
                <c:pt idx="356">
                  <c:v>0.24479804161567001</c:v>
                </c:pt>
                <c:pt idx="357">
                  <c:v>0.12210012210012</c:v>
                </c:pt>
                <c:pt idx="358">
                  <c:v>0.1219512195122</c:v>
                </c:pt>
                <c:pt idx="359">
                  <c:v>0.24360535931790001</c:v>
                </c:pt>
                <c:pt idx="360">
                  <c:v>0.24301336573512</c:v>
                </c:pt>
                <c:pt idx="361">
                  <c:v>0.12121212121211999</c:v>
                </c:pt>
                <c:pt idx="362">
                  <c:v>0.12106537530266</c:v>
                </c:pt>
                <c:pt idx="363">
                  <c:v>0</c:v>
                </c:pt>
                <c:pt idx="364">
                  <c:v>0.24183796856105999</c:v>
                </c:pt>
                <c:pt idx="365">
                  <c:v>-0.12062726176116</c:v>
                </c:pt>
                <c:pt idx="366">
                  <c:v>0.1207729468599</c:v>
                </c:pt>
                <c:pt idx="367">
                  <c:v>-0.12062726176116</c:v>
                </c:pt>
                <c:pt idx="368">
                  <c:v>0.1207729468599</c:v>
                </c:pt>
                <c:pt idx="369">
                  <c:v>0.12062726176116</c:v>
                </c:pt>
                <c:pt idx="370">
                  <c:v>0.12048192771084</c:v>
                </c:pt>
                <c:pt idx="371">
                  <c:v>0.12033694344164</c:v>
                </c:pt>
                <c:pt idx="372">
                  <c:v>0.12019230769231</c:v>
                </c:pt>
                <c:pt idx="373">
                  <c:v>0.48019207683073001</c:v>
                </c:pt>
                <c:pt idx="374">
                  <c:v>0.35842293906810002</c:v>
                </c:pt>
                <c:pt idx="375">
                  <c:v>0.35714285714285998</c:v>
                </c:pt>
                <c:pt idx="376">
                  <c:v>0.11862396204033</c:v>
                </c:pt>
                <c:pt idx="377">
                  <c:v>0.47393364928909998</c:v>
                </c:pt>
                <c:pt idx="378">
                  <c:v>-0.11792452830189</c:v>
                </c:pt>
                <c:pt idx="379">
                  <c:v>0.11806375442739001</c:v>
                </c:pt>
                <c:pt idx="380">
                  <c:v>0.23584905660377001</c:v>
                </c:pt>
                <c:pt idx="381">
                  <c:v>0</c:v>
                </c:pt>
                <c:pt idx="382">
                  <c:v>0.35294117647058998</c:v>
                </c:pt>
                <c:pt idx="383">
                  <c:v>0.11723329425557</c:v>
                </c:pt>
                <c:pt idx="384">
                  <c:v>0</c:v>
                </c:pt>
                <c:pt idx="385">
                  <c:v>0.23419203747073</c:v>
                </c:pt>
                <c:pt idx="386">
                  <c:v>0.11682242990654</c:v>
                </c:pt>
                <c:pt idx="387">
                  <c:v>0.11668611435239</c:v>
                </c:pt>
                <c:pt idx="388">
                  <c:v>0</c:v>
                </c:pt>
                <c:pt idx="389">
                  <c:v>0.11655011655012</c:v>
                </c:pt>
                <c:pt idx="390">
                  <c:v>0</c:v>
                </c:pt>
                <c:pt idx="391">
                  <c:v>0</c:v>
                </c:pt>
                <c:pt idx="392">
                  <c:v>0.34924330616997001</c:v>
                </c:pt>
                <c:pt idx="393">
                  <c:v>0.46403712296984001</c:v>
                </c:pt>
                <c:pt idx="394">
                  <c:v>0</c:v>
                </c:pt>
                <c:pt idx="395">
                  <c:v>0.34642032332563999</c:v>
                </c:pt>
                <c:pt idx="396">
                  <c:v>-0.1150747986191</c:v>
                </c:pt>
                <c:pt idx="397">
                  <c:v>0.11520737327189</c:v>
                </c:pt>
                <c:pt idx="398">
                  <c:v>0.34522439585731002</c:v>
                </c:pt>
                <c:pt idx="399">
                  <c:v>0.11467889908256999</c:v>
                </c:pt>
                <c:pt idx="400">
                  <c:v>-0.11454753722795</c:v>
                </c:pt>
                <c:pt idx="401">
                  <c:v>0.22935779816513999</c:v>
                </c:pt>
                <c:pt idx="402">
                  <c:v>0</c:v>
                </c:pt>
                <c:pt idx="403">
                  <c:v>0.22883295194507999</c:v>
                </c:pt>
                <c:pt idx="404">
                  <c:v>0</c:v>
                </c:pt>
                <c:pt idx="405">
                  <c:v>0.22831050228311001</c:v>
                </c:pt>
                <c:pt idx="406">
                  <c:v>0.22779043280181999</c:v>
                </c:pt>
                <c:pt idx="407">
                  <c:v>-0.11363636363636</c:v>
                </c:pt>
                <c:pt idx="408">
                  <c:v>0.22753128555176</c:v>
                </c:pt>
                <c:pt idx="409">
                  <c:v>0.45402951191827001</c:v>
                </c:pt>
                <c:pt idx="410">
                  <c:v>0.33898305084746</c:v>
                </c:pt>
                <c:pt idx="411">
                  <c:v>1.0135135135135001</c:v>
                </c:pt>
                <c:pt idx="412">
                  <c:v>1.3377926421405</c:v>
                </c:pt>
                <c:pt idx="413">
                  <c:v>0.44004400440044</c:v>
                </c:pt>
                <c:pt idx="414">
                  <c:v>0</c:v>
                </c:pt>
                <c:pt idx="415">
                  <c:v>0.10952902519167999</c:v>
                </c:pt>
                <c:pt idx="416">
                  <c:v>0.10940919037199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0.10928961748634</c:v>
                </c:pt>
                <c:pt idx="421">
                  <c:v>0.10917030567685999</c:v>
                </c:pt>
                <c:pt idx="422">
                  <c:v>0.10905125408942</c:v>
                </c:pt>
                <c:pt idx="423">
                  <c:v>0.21786492374728</c:v>
                </c:pt>
                <c:pt idx="424">
                  <c:v>0.10869565217391</c:v>
                </c:pt>
                <c:pt idx="425">
                  <c:v>0.1085776330076</c:v>
                </c:pt>
                <c:pt idx="426">
                  <c:v>-0.10845986984816</c:v>
                </c:pt>
                <c:pt idx="427">
                  <c:v>0.1085776330076</c:v>
                </c:pt>
                <c:pt idx="428">
                  <c:v>0</c:v>
                </c:pt>
                <c:pt idx="429">
                  <c:v>-0.32537960954446998</c:v>
                </c:pt>
                <c:pt idx="430">
                  <c:v>0.32644178454841999</c:v>
                </c:pt>
                <c:pt idx="431">
                  <c:v>0.10845986984816</c:v>
                </c:pt>
                <c:pt idx="432">
                  <c:v>-0.10834236186349</c:v>
                </c:pt>
                <c:pt idx="433">
                  <c:v>0</c:v>
                </c:pt>
                <c:pt idx="434">
                  <c:v>0.21691973969631001</c:v>
                </c:pt>
                <c:pt idx="435">
                  <c:v>-0.10822510822511</c:v>
                </c:pt>
                <c:pt idx="436">
                  <c:v>0.21668472372698</c:v>
                </c:pt>
                <c:pt idx="437">
                  <c:v>0</c:v>
                </c:pt>
                <c:pt idx="438">
                  <c:v>0.21621621621622</c:v>
                </c:pt>
                <c:pt idx="439">
                  <c:v>0.10787486515642</c:v>
                </c:pt>
                <c:pt idx="440">
                  <c:v>0.10775862068966</c:v>
                </c:pt>
                <c:pt idx="441">
                  <c:v>0</c:v>
                </c:pt>
                <c:pt idx="442">
                  <c:v>0</c:v>
                </c:pt>
                <c:pt idx="443">
                  <c:v>0.10764262648009</c:v>
                </c:pt>
                <c:pt idx="444">
                  <c:v>0.43010752688171999</c:v>
                </c:pt>
                <c:pt idx="445">
                  <c:v>-0.10706638115632</c:v>
                </c:pt>
                <c:pt idx="446">
                  <c:v>0.21436227224009</c:v>
                </c:pt>
                <c:pt idx="447">
                  <c:v>0</c:v>
                </c:pt>
                <c:pt idx="448">
                  <c:v>0.10695187165775</c:v>
                </c:pt>
                <c:pt idx="449">
                  <c:v>0.32051282051281998</c:v>
                </c:pt>
                <c:pt idx="450">
                  <c:v>-0.10649627263046001</c:v>
                </c:pt>
                <c:pt idx="451">
                  <c:v>0.31982942430703998</c:v>
                </c:pt>
                <c:pt idx="452">
                  <c:v>0.10626992561105</c:v>
                </c:pt>
                <c:pt idx="453">
                  <c:v>-0.10615711252654</c:v>
                </c:pt>
                <c:pt idx="455">
                  <c:v>0.21253985122210001</c:v>
                </c:pt>
                <c:pt idx="456">
                  <c:v>0.31813361611877</c:v>
                </c:pt>
                <c:pt idx="457">
                  <c:v>0.10570824524312999</c:v>
                </c:pt>
                <c:pt idx="458">
                  <c:v>0</c:v>
                </c:pt>
                <c:pt idx="460">
                  <c:v>0</c:v>
                </c:pt>
                <c:pt idx="461">
                  <c:v>-0.10559662090813</c:v>
                </c:pt>
                <c:pt idx="462">
                  <c:v>0.10570824524312999</c:v>
                </c:pt>
                <c:pt idx="463">
                  <c:v>0</c:v>
                </c:pt>
                <c:pt idx="464">
                  <c:v>-0.10559662090813</c:v>
                </c:pt>
                <c:pt idx="465">
                  <c:v>0.10570824524312999</c:v>
                </c:pt>
                <c:pt idx="466">
                  <c:v>0</c:v>
                </c:pt>
                <c:pt idx="467">
                  <c:v>0.52798310454065001</c:v>
                </c:pt>
                <c:pt idx="468">
                  <c:v>-0.10504201680672</c:v>
                </c:pt>
                <c:pt idx="469">
                  <c:v>0.21030494216614001</c:v>
                </c:pt>
                <c:pt idx="470">
                  <c:v>0.31479538300104998</c:v>
                </c:pt>
                <c:pt idx="471">
                  <c:v>0.31380753138075002</c:v>
                </c:pt>
                <c:pt idx="4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40-42E3-B1FD-9FC847B56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989224"/>
        <c:axId val="144160376"/>
      </c:lineChart>
      <c:dateAx>
        <c:axId val="16098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160376"/>
        <c:crosses val="autoZero"/>
        <c:auto val="1"/>
        <c:lblOffset val="100"/>
        <c:baseTimeUnit val="days"/>
      </c:dateAx>
      <c:valAx>
        <c:axId val="14416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8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EAB1-F81B-4B60-B074-CC75E835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335299-06A2-4F67-AB24-4AB087F9C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97913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60AE8-0195-4C45-B5EC-9513C8FDF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1023F-68E0-4232-82CC-6E870728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20180419_144221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Renault</dc:title>
  <dc:creator>Administrator</dc:creator>
  <cp:lastModifiedBy>Administrator</cp:lastModifiedBy>
  <cp:revision>1</cp:revision>
  <dcterms:created xsi:type="dcterms:W3CDTF">2018-04-19T14:42:29Z</dcterms:created>
  <dcterms:modified xsi:type="dcterms:W3CDTF">2018-04-19T14:42:33Z</dcterms:modified>
</cp:coreProperties>
</file>