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6405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Sheet1!$A$2:$A$474</c:f>
            </c:multiLvlStrRef>
          </c:cat>
          <c:val>
            <c:numRef>
              <c:f>Sheet1!$B$2:$B$474</c:f>
            </c:numRef>
          </c:val>
          <c:smooth val="0"/>
          <c:extLst>
            <c:ext xmlns:c16="http://schemas.microsoft.com/office/drawing/2014/chart" uri="{C3380CC4-5D6E-409C-BE32-E72D297353CC}">
              <c16:uniqueId val="{00000000-6CC6-4D36-BB92-95BEA4CE0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65360"/>
        <c:axId val="14364704"/>
      </c:lineChart>
      <c:catAx>
        <c:axId val="1436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64704"/>
        <c:crosses val="autoZero"/>
        <c:auto val="1"/>
        <c:lblAlgn val="ctr"/>
        <c:lblOffset val="100"/>
        <c:noMultiLvlLbl val="0"/>
      </c:catAx>
      <c:valAx>
        <c:axId val="1436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6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77B57-C433-4EAB-B55B-74E060A3B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8B112A-ECCA-48BF-BC9E-3D350B34D0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56487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14626-72B7-4E47-B377-CB1CCF1F6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698B7-E53E-4D28-84A9-863EBA42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46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20180419_143707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Renault</dc:title>
  <dc:creator>Administrator</dc:creator>
  <cp:lastModifiedBy>Administrator</cp:lastModifiedBy>
  <cp:revision>1</cp:revision>
  <dcterms:created xsi:type="dcterms:W3CDTF">2018-04-19T14:37:08Z</dcterms:created>
  <dcterms:modified xsi:type="dcterms:W3CDTF">2018-04-19T14:37:11Z</dcterms:modified>
</cp:coreProperties>
</file>