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Sheet1!$A$2:$A$474</c:f>
            </c:multiLvlStrRef>
          </c:cat>
          <c:val>
            <c:numRef>
              <c:f>Sheet1!$B$2:$B$474</c:f>
            </c:numRef>
          </c:val>
          <c:smooth val="0"/>
          <c:extLst>
            <c:ext xmlns:c16="http://schemas.microsoft.com/office/drawing/2014/chart" uri="{C3380CC4-5D6E-409C-BE32-E72D297353CC}">
              <c16:uniqueId val="{00000000-26BC-4084-84BF-6C489810C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937064"/>
        <c:axId val="358939688"/>
      </c:lineChart>
      <c:catAx>
        <c:axId val="35893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39688"/>
        <c:crosses val="autoZero"/>
        <c:auto val="1"/>
        <c:lblAlgn val="ctr"/>
        <c:lblOffset val="100"/>
        <c:noMultiLvlLbl val="0"/>
      </c:catAx>
      <c:valAx>
        <c:axId val="35893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3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B580-6A5A-4B9E-BC9A-712C7EC7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BBEA6-A8D8-4BF6-B4BC-DDD613C7B6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37904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6AFF-3149-43E7-BFD0-E06DF06FA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FEEC3-28C7-446C-8A8A-9E81580C7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985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20180419_105710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2018-04-19T10:57:11Z</dcterms:created>
  <dcterms:modified xsi:type="dcterms:W3CDTF">2018-04-19T10:57:14Z</dcterms:modified>
</cp:coreProperties>
</file>