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Sheet1!$A$2:$A$474</c:f>
            </c:multiLvlStrRef>
          </c:cat>
          <c:val>
            <c:numRef>
              <c:f>Sheet1!$B$2:$B$474</c:f>
            </c:numRef>
          </c:val>
          <c:smooth val="0"/>
          <c:extLst>
            <c:ext xmlns:c16="http://schemas.microsoft.com/office/drawing/2014/chart" uri="{C3380CC4-5D6E-409C-BE32-E72D297353CC}">
              <c16:uniqueId val="{00000000-0181-4B73-9D05-B830D943F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032680"/>
        <c:axId val="165780456"/>
      </c:lineChart>
      <c:catAx>
        <c:axId val="27603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80456"/>
        <c:crosses val="autoZero"/>
        <c:auto val="1"/>
        <c:lblAlgn val="ctr"/>
        <c:lblOffset val="100"/>
        <c:noMultiLvlLbl val="0"/>
      </c:catAx>
      <c:valAx>
        <c:axId val="16578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3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0F997-3DEB-4821-A89E-4E9889DC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976985-B3BB-4AE7-B684-512258AE00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47068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B9709-D516-4870-B03C-2FB2E5661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0B48F-CAD8-426D-AD1C-1402A9443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33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20180419_105450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2018-04-19T10:54:51Z</dcterms:created>
  <dcterms:modified xsi:type="dcterms:W3CDTF">2018-04-19T10:54:54Z</dcterms:modified>
</cp:coreProperties>
</file>