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Sheet1!$A$2:$A$474</c:f>
            </c:multiLvlStrRef>
          </c:cat>
          <c:val>
            <c:numRef>
              <c:f>Sheet1!$B$2:$B$474</c:f>
            </c:numRef>
          </c:val>
          <c:smooth val="0"/>
          <c:extLst>
            <c:ext xmlns:c16="http://schemas.microsoft.com/office/drawing/2014/chart" uri="{C3380CC4-5D6E-409C-BE32-E72D297353CC}">
              <c16:uniqueId val="{00000000-AB83-49C3-9411-C9C23805D5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1844928"/>
        <c:axId val="281845584"/>
      </c:lineChart>
      <c:catAx>
        <c:axId val="281844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845584"/>
        <c:crosses val="autoZero"/>
        <c:auto val="1"/>
        <c:lblAlgn val="ctr"/>
        <c:lblOffset val="100"/>
        <c:noMultiLvlLbl val="0"/>
      </c:catAx>
      <c:valAx>
        <c:axId val="281845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844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525FF0-2EE3-4F44-913B-D9630AEF4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5AFD3D7-BB3F-4A32-A6D4-DC145253954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1710501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5B2958-352B-4655-BE72-FA82B6BAFD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01/01/2017 - 04/18/2018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87B34A-64AD-482E-8CA9-262B5351BB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45654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20180419_105242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Followers Change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Change Rate</dc:title>
  <dc:creator>Administrator</dc:creator>
  <cp:lastModifiedBy>Administrator</cp:lastModifiedBy>
  <cp:revision>1</cp:revision>
  <dcterms:created xsi:type="dcterms:W3CDTF">2018-04-19T10:52:43Z</dcterms:created>
  <dcterms:modified xsi:type="dcterms:W3CDTF">2018-04-19T10:52:47Z</dcterms:modified>
</cp:coreProperties>
</file>