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Sheet1!$A$2:$A$474</c:f>
            </c:multiLvlStrRef>
          </c:cat>
          <c:val>
            <c:numRef>
              <c:f>Sheet1!$B$2:$B$474</c:f>
            </c:numRef>
          </c:val>
          <c:smooth val="0"/>
          <c:extLst>
            <c:ext xmlns:c16="http://schemas.microsoft.com/office/drawing/2014/chart" uri="{C3380CC4-5D6E-409C-BE32-E72D297353CC}">
              <c16:uniqueId val="{00000000-B657-4F6A-A76B-C926BC0DD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92312"/>
        <c:axId val="280293296"/>
      </c:lineChart>
      <c:catAx>
        <c:axId val="28029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93296"/>
        <c:crosses val="autoZero"/>
        <c:auto val="1"/>
        <c:lblAlgn val="ctr"/>
        <c:lblOffset val="100"/>
        <c:noMultiLvlLbl val="0"/>
      </c:catAx>
      <c:valAx>
        <c:axId val="28029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9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75007-53CC-4D03-8B17-948B199C0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C7B76B-ED6E-43B1-8D44-F1E85784FA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77591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46F6E-F2D7-42B9-AEB4-600F8628C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1BF5E-E09C-4653-99E1-F4A79DB4D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837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20180419_105201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2018-04-19T10:52:02Z</dcterms:created>
  <dcterms:modified xsi:type="dcterms:W3CDTF">2018-04-19T10:52:05Z</dcterms:modified>
</cp:coreProperties>
</file>