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renaultgaa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A5-4583-B886-A75E373BAE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renaultgaa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A5-4583-B886-A75E373BAE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5057048"/>
        <c:axId val="164097736"/>
      </c:barChart>
      <c:catAx>
        <c:axId val="165057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097736"/>
        <c:crosses val="autoZero"/>
        <c:auto val="1"/>
        <c:lblAlgn val="ctr"/>
        <c:lblOffset val="100"/>
        <c:noMultiLvlLbl val="0"/>
      </c:catAx>
      <c:valAx>
        <c:axId val="164097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05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3DDF6-39C9-4EFA-B505-65D322D71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03DB76-D725-4944-B943-AABAC4911A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664753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28EDD-E31D-49D2-B1B6-26DE632FF3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39A3C-0F41-4F28-8ABF-20005F61C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4726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20180419_104834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</dc:title>
  <dc:creator>Administrator</dc:creator>
  <cp:lastModifiedBy>Administrator</cp:lastModifiedBy>
  <cp:revision>1</cp:revision>
  <dcterms:created xsi:type="dcterms:W3CDTF">2018-04-19T10:51:18Z</dcterms:created>
  <dcterms:modified xsi:type="dcterms:W3CDTF">2018-04-19T10:51:22Z</dcterms:modified>
</cp:coreProperties>
</file>