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F8D4-41D7-BFE0-27E3F858897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F8D4-41D7-BFE0-27E3F85889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004584"/>
        <c:axId val="281004256"/>
      </c:barChart>
      <c:catAx>
        <c:axId val="281004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04256"/>
        <c:crosses val="autoZero"/>
        <c:auto val="1"/>
        <c:lblAlgn val="ctr"/>
        <c:lblOffset val="100"/>
        <c:noMultiLvlLbl val="0"/>
      </c:catAx>
      <c:valAx>
        <c:axId val="28100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0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93C82-3BD2-4E5A-8B6D-B02F632B1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EF1751-0A39-42AC-90E8-BF523C3363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077307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23684-48A0-4673-926D-524A008096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060D44-C29A-4F13-A16A-60B585051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8472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20180419_104228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</dc:title>
  <dc:creator>Administrator</dc:creator>
  <cp:lastModifiedBy>Administrator</cp:lastModifiedBy>
  <cp:revision>1</cp:revision>
  <dcterms:created xsi:type="dcterms:W3CDTF">2018-04-19T10:45:10Z</dcterms:created>
  <dcterms:modified xsi:type="dcterms:W3CDTF">2018-04-19T10:45:13Z</dcterms:modified>
</cp:coreProperties>
</file>