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renaultgaa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5629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5B-4A58-BBA7-2C2B9D14D0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renaultgaa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5B-4A58-BBA7-2C2B9D14D0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2826480"/>
        <c:axId val="322827136"/>
      </c:barChart>
      <c:catAx>
        <c:axId val="322826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827136"/>
        <c:crosses val="autoZero"/>
        <c:auto val="1"/>
        <c:lblAlgn val="ctr"/>
        <c:lblOffset val="100"/>
        <c:noMultiLvlLbl val="0"/>
      </c:catAx>
      <c:valAx>
        <c:axId val="32282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826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B4E59-7005-4AAD-B6FB-C01747B78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AD9692-1619-495B-A450-9675F77A16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510685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833FB-DB85-4A2B-8D59-E717CA0DEF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1B113-53B1-4ED6-AE45-B8CF3CD61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2119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20180419_103308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</dc:title>
  <dc:creator>Administrator</dc:creator>
  <cp:lastModifiedBy>Administrator</cp:lastModifiedBy>
  <cp:revision>1</cp:revision>
  <dcterms:created xsi:type="dcterms:W3CDTF">2018-04-19T10:33:11Z</dcterms:created>
  <dcterms:modified xsi:type="dcterms:W3CDTF">2018-04-19T10:33:16Z</dcterms:modified>
</cp:coreProperties>
</file>