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624</c:v>
                </c:pt>
                <c:pt idx="1">
                  <c:v>624</c:v>
                </c:pt>
                <c:pt idx="2">
                  <c:v>623</c:v>
                </c:pt>
                <c:pt idx="3">
                  <c:v>624</c:v>
                </c:pt>
                <c:pt idx="4">
                  <c:v>624</c:v>
                </c:pt>
                <c:pt idx="5">
                  <c:v>625</c:v>
                </c:pt>
                <c:pt idx="6">
                  <c:v>626</c:v>
                </c:pt>
                <c:pt idx="7">
                  <c:v>628</c:v>
                </c:pt>
                <c:pt idx="8">
                  <c:v>626</c:v>
                </c:pt>
                <c:pt idx="9">
                  <c:v>626</c:v>
                </c:pt>
                <c:pt idx="10">
                  <c:v>626</c:v>
                </c:pt>
                <c:pt idx="11">
                  <c:v>626</c:v>
                </c:pt>
                <c:pt idx="12">
                  <c:v>626</c:v>
                </c:pt>
                <c:pt idx="13">
                  <c:v>626</c:v>
                </c:pt>
                <c:pt idx="14">
                  <c:v>625</c:v>
                </c:pt>
                <c:pt idx="15">
                  <c:v>625</c:v>
                </c:pt>
                <c:pt idx="16">
                  <c:v>626</c:v>
                </c:pt>
                <c:pt idx="17">
                  <c:v>626</c:v>
                </c:pt>
                <c:pt idx="18">
                  <c:v>626</c:v>
                </c:pt>
                <c:pt idx="19">
                  <c:v>625</c:v>
                </c:pt>
                <c:pt idx="20">
                  <c:v>625</c:v>
                </c:pt>
                <c:pt idx="21">
                  <c:v>625</c:v>
                </c:pt>
                <c:pt idx="22">
                  <c:v>625</c:v>
                </c:pt>
                <c:pt idx="23">
                  <c:v>625</c:v>
                </c:pt>
                <c:pt idx="24">
                  <c:v>626</c:v>
                </c:pt>
                <c:pt idx="25">
                  <c:v>626</c:v>
                </c:pt>
                <c:pt idx="26">
                  <c:v>626</c:v>
                </c:pt>
                <c:pt idx="27">
                  <c:v>626</c:v>
                </c:pt>
                <c:pt idx="28">
                  <c:v>626</c:v>
                </c:pt>
                <c:pt idx="29">
                  <c:v>626</c:v>
                </c:pt>
                <c:pt idx="30">
                  <c:v>626</c:v>
                </c:pt>
                <c:pt idx="31">
                  <c:v>625</c:v>
                </c:pt>
                <c:pt idx="32">
                  <c:v>625</c:v>
                </c:pt>
                <c:pt idx="33">
                  <c:v>626</c:v>
                </c:pt>
                <c:pt idx="34">
                  <c:v>626</c:v>
                </c:pt>
                <c:pt idx="35">
                  <c:v>626</c:v>
                </c:pt>
                <c:pt idx="36">
                  <c:v>627</c:v>
                </c:pt>
                <c:pt idx="37">
                  <c:v>627</c:v>
                </c:pt>
                <c:pt idx="38">
                  <c:v>627</c:v>
                </c:pt>
                <c:pt idx="39">
                  <c:v>627</c:v>
                </c:pt>
                <c:pt idx="40">
                  <c:v>627</c:v>
                </c:pt>
                <c:pt idx="41">
                  <c:v>630</c:v>
                </c:pt>
                <c:pt idx="42">
                  <c:v>630</c:v>
                </c:pt>
                <c:pt idx="43">
                  <c:v>629</c:v>
                </c:pt>
                <c:pt idx="44">
                  <c:v>631</c:v>
                </c:pt>
                <c:pt idx="45">
                  <c:v>632</c:v>
                </c:pt>
                <c:pt idx="46">
                  <c:v>632</c:v>
                </c:pt>
                <c:pt idx="47">
                  <c:v>632</c:v>
                </c:pt>
                <c:pt idx="48">
                  <c:v>631</c:v>
                </c:pt>
                <c:pt idx="49">
                  <c:v>633</c:v>
                </c:pt>
                <c:pt idx="50">
                  <c:v>632</c:v>
                </c:pt>
                <c:pt idx="51">
                  <c:v>633</c:v>
                </c:pt>
                <c:pt idx="52">
                  <c:v>633</c:v>
                </c:pt>
                <c:pt idx="53">
                  <c:v>633</c:v>
                </c:pt>
                <c:pt idx="54">
                  <c:v>632</c:v>
                </c:pt>
                <c:pt idx="55">
                  <c:v>632</c:v>
                </c:pt>
                <c:pt idx="56">
                  <c:v>633</c:v>
                </c:pt>
                <c:pt idx="57">
                  <c:v>632</c:v>
                </c:pt>
                <c:pt idx="58">
                  <c:v>635</c:v>
                </c:pt>
                <c:pt idx="59">
                  <c:v>635</c:v>
                </c:pt>
                <c:pt idx="60">
                  <c:v>635</c:v>
                </c:pt>
                <c:pt idx="61">
                  <c:v>636</c:v>
                </c:pt>
                <c:pt idx="62">
                  <c:v>637</c:v>
                </c:pt>
                <c:pt idx="63">
                  <c:v>638</c:v>
                </c:pt>
                <c:pt idx="64">
                  <c:v>640</c:v>
                </c:pt>
                <c:pt idx="65">
                  <c:v>640</c:v>
                </c:pt>
                <c:pt idx="66">
                  <c:v>640</c:v>
                </c:pt>
                <c:pt idx="67">
                  <c:v>638</c:v>
                </c:pt>
                <c:pt idx="68">
                  <c:v>637</c:v>
                </c:pt>
                <c:pt idx="69">
                  <c:v>637</c:v>
                </c:pt>
                <c:pt idx="70">
                  <c:v>636</c:v>
                </c:pt>
                <c:pt idx="71">
                  <c:v>636</c:v>
                </c:pt>
                <c:pt idx="72">
                  <c:v>636</c:v>
                </c:pt>
                <c:pt idx="73">
                  <c:v>636</c:v>
                </c:pt>
                <c:pt idx="74">
                  <c:v>636</c:v>
                </c:pt>
                <c:pt idx="75">
                  <c:v>637</c:v>
                </c:pt>
                <c:pt idx="76">
                  <c:v>638</c:v>
                </c:pt>
                <c:pt idx="77">
                  <c:v>638</c:v>
                </c:pt>
                <c:pt idx="78">
                  <c:v>638</c:v>
                </c:pt>
                <c:pt idx="79">
                  <c:v>639</c:v>
                </c:pt>
                <c:pt idx="80">
                  <c:v>638</c:v>
                </c:pt>
                <c:pt idx="81">
                  <c:v>638</c:v>
                </c:pt>
                <c:pt idx="82">
                  <c:v>638</c:v>
                </c:pt>
                <c:pt idx="83">
                  <c:v>638</c:v>
                </c:pt>
                <c:pt idx="84">
                  <c:v>636</c:v>
                </c:pt>
                <c:pt idx="85">
                  <c:v>635</c:v>
                </c:pt>
                <c:pt idx="86">
                  <c:v>636</c:v>
                </c:pt>
                <c:pt idx="87">
                  <c:v>637</c:v>
                </c:pt>
                <c:pt idx="88">
                  <c:v>638</c:v>
                </c:pt>
                <c:pt idx="89">
                  <c:v>638</c:v>
                </c:pt>
                <c:pt idx="90">
                  <c:v>639</c:v>
                </c:pt>
                <c:pt idx="91">
                  <c:v>639</c:v>
                </c:pt>
                <c:pt idx="92">
                  <c:v>639</c:v>
                </c:pt>
                <c:pt idx="93">
                  <c:v>638</c:v>
                </c:pt>
                <c:pt idx="94">
                  <c:v>641</c:v>
                </c:pt>
                <c:pt idx="95">
                  <c:v>641</c:v>
                </c:pt>
                <c:pt idx="96">
                  <c:v>641</c:v>
                </c:pt>
                <c:pt idx="97">
                  <c:v>641</c:v>
                </c:pt>
                <c:pt idx="98">
                  <c:v>641</c:v>
                </c:pt>
                <c:pt idx="99">
                  <c:v>641</c:v>
                </c:pt>
                <c:pt idx="100">
                  <c:v>642</c:v>
                </c:pt>
                <c:pt idx="101">
                  <c:v>641</c:v>
                </c:pt>
                <c:pt idx="102">
                  <c:v>641</c:v>
                </c:pt>
                <c:pt idx="103">
                  <c:v>641</c:v>
                </c:pt>
                <c:pt idx="104">
                  <c:v>641</c:v>
                </c:pt>
                <c:pt idx="105">
                  <c:v>641</c:v>
                </c:pt>
                <c:pt idx="106">
                  <c:v>640</c:v>
                </c:pt>
                <c:pt idx="107">
                  <c:v>639</c:v>
                </c:pt>
                <c:pt idx="108">
                  <c:v>640</c:v>
                </c:pt>
                <c:pt idx="109">
                  <c:v>640</c:v>
                </c:pt>
                <c:pt idx="110">
                  <c:v>639</c:v>
                </c:pt>
                <c:pt idx="111">
                  <c:v>645</c:v>
                </c:pt>
                <c:pt idx="112">
                  <c:v>646</c:v>
                </c:pt>
                <c:pt idx="113">
                  <c:v>646</c:v>
                </c:pt>
                <c:pt idx="114">
                  <c:v>646</c:v>
                </c:pt>
                <c:pt idx="115">
                  <c:v>646</c:v>
                </c:pt>
                <c:pt idx="116">
                  <c:v>644</c:v>
                </c:pt>
                <c:pt idx="117">
                  <c:v>643</c:v>
                </c:pt>
                <c:pt idx="118">
                  <c:v>643</c:v>
                </c:pt>
                <c:pt idx="119">
                  <c:v>644</c:v>
                </c:pt>
                <c:pt idx="120">
                  <c:v>644</c:v>
                </c:pt>
                <c:pt idx="121">
                  <c:v>645</c:v>
                </c:pt>
                <c:pt idx="122">
                  <c:v>649</c:v>
                </c:pt>
                <c:pt idx="123">
                  <c:v>649</c:v>
                </c:pt>
                <c:pt idx="124">
                  <c:v>650</c:v>
                </c:pt>
                <c:pt idx="125">
                  <c:v>651</c:v>
                </c:pt>
                <c:pt idx="126">
                  <c:v>653</c:v>
                </c:pt>
                <c:pt idx="127">
                  <c:v>652</c:v>
                </c:pt>
                <c:pt idx="128">
                  <c:v>653</c:v>
                </c:pt>
                <c:pt idx="129">
                  <c:v>654</c:v>
                </c:pt>
                <c:pt idx="130">
                  <c:v>653</c:v>
                </c:pt>
                <c:pt idx="131">
                  <c:v>659</c:v>
                </c:pt>
                <c:pt idx="132">
                  <c:v>661</c:v>
                </c:pt>
                <c:pt idx="133">
                  <c:v>662</c:v>
                </c:pt>
                <c:pt idx="134">
                  <c:v>662</c:v>
                </c:pt>
                <c:pt idx="135">
                  <c:v>663</c:v>
                </c:pt>
                <c:pt idx="136">
                  <c:v>662</c:v>
                </c:pt>
                <c:pt idx="137">
                  <c:v>661</c:v>
                </c:pt>
                <c:pt idx="138">
                  <c:v>661</c:v>
                </c:pt>
                <c:pt idx="139">
                  <c:v>661</c:v>
                </c:pt>
                <c:pt idx="140">
                  <c:v>661</c:v>
                </c:pt>
                <c:pt idx="141">
                  <c:v>661</c:v>
                </c:pt>
                <c:pt idx="142">
                  <c:v>662</c:v>
                </c:pt>
                <c:pt idx="143">
                  <c:v>664</c:v>
                </c:pt>
                <c:pt idx="144">
                  <c:v>665</c:v>
                </c:pt>
                <c:pt idx="145">
                  <c:v>664</c:v>
                </c:pt>
                <c:pt idx="146">
                  <c:v>663</c:v>
                </c:pt>
                <c:pt idx="147">
                  <c:v>662</c:v>
                </c:pt>
                <c:pt idx="148">
                  <c:v>663</c:v>
                </c:pt>
                <c:pt idx="149">
                  <c:v>663</c:v>
                </c:pt>
                <c:pt idx="150">
                  <c:v>664</c:v>
                </c:pt>
                <c:pt idx="151">
                  <c:v>664</c:v>
                </c:pt>
                <c:pt idx="152">
                  <c:v>665</c:v>
                </c:pt>
                <c:pt idx="153">
                  <c:v>665</c:v>
                </c:pt>
                <c:pt idx="154">
                  <c:v>665</c:v>
                </c:pt>
                <c:pt idx="155">
                  <c:v>666</c:v>
                </c:pt>
                <c:pt idx="156">
                  <c:v>666</c:v>
                </c:pt>
                <c:pt idx="157">
                  <c:v>666</c:v>
                </c:pt>
                <c:pt idx="158">
                  <c:v>669</c:v>
                </c:pt>
                <c:pt idx="159">
                  <c:v>670</c:v>
                </c:pt>
                <c:pt idx="160">
                  <c:v>670</c:v>
                </c:pt>
                <c:pt idx="161">
                  <c:v>671</c:v>
                </c:pt>
                <c:pt idx="162">
                  <c:v>672</c:v>
                </c:pt>
                <c:pt idx="163">
                  <c:v>673</c:v>
                </c:pt>
                <c:pt idx="164">
                  <c:v>672</c:v>
                </c:pt>
                <c:pt idx="165">
                  <c:v>672</c:v>
                </c:pt>
                <c:pt idx="166">
                  <c:v>670</c:v>
                </c:pt>
                <c:pt idx="167">
                  <c:v>671</c:v>
                </c:pt>
                <c:pt idx="168">
                  <c:v>671</c:v>
                </c:pt>
                <c:pt idx="169">
                  <c:v>672</c:v>
                </c:pt>
                <c:pt idx="170">
                  <c:v>672</c:v>
                </c:pt>
                <c:pt idx="171">
                  <c:v>672</c:v>
                </c:pt>
                <c:pt idx="172">
                  <c:v>674</c:v>
                </c:pt>
                <c:pt idx="173">
                  <c:v>675</c:v>
                </c:pt>
                <c:pt idx="174">
                  <c:v>675</c:v>
                </c:pt>
                <c:pt idx="175">
                  <c:v>675</c:v>
                </c:pt>
                <c:pt idx="176">
                  <c:v>675</c:v>
                </c:pt>
                <c:pt idx="177">
                  <c:v>674</c:v>
                </c:pt>
                <c:pt idx="178">
                  <c:v>674</c:v>
                </c:pt>
                <c:pt idx="179">
                  <c:v>676</c:v>
                </c:pt>
                <c:pt idx="180">
                  <c:v>676</c:v>
                </c:pt>
                <c:pt idx="181">
                  <c:v>676</c:v>
                </c:pt>
                <c:pt idx="182">
                  <c:v>675</c:v>
                </c:pt>
                <c:pt idx="183">
                  <c:v>676</c:v>
                </c:pt>
                <c:pt idx="184">
                  <c:v>677</c:v>
                </c:pt>
                <c:pt idx="185">
                  <c:v>676</c:v>
                </c:pt>
                <c:pt idx="186">
                  <c:v>676</c:v>
                </c:pt>
                <c:pt idx="187">
                  <c:v>676</c:v>
                </c:pt>
                <c:pt idx="188">
                  <c:v>676</c:v>
                </c:pt>
                <c:pt idx="189">
                  <c:v>676</c:v>
                </c:pt>
                <c:pt idx="190">
                  <c:v>676</c:v>
                </c:pt>
                <c:pt idx="191">
                  <c:v>676</c:v>
                </c:pt>
                <c:pt idx="192">
                  <c:v>675</c:v>
                </c:pt>
                <c:pt idx="193">
                  <c:v>675</c:v>
                </c:pt>
                <c:pt idx="194">
                  <c:v>675</c:v>
                </c:pt>
                <c:pt idx="195">
                  <c:v>675</c:v>
                </c:pt>
                <c:pt idx="196">
                  <c:v>673</c:v>
                </c:pt>
                <c:pt idx="197">
                  <c:v>673</c:v>
                </c:pt>
                <c:pt idx="198">
                  <c:v>674</c:v>
                </c:pt>
                <c:pt idx="199">
                  <c:v>674</c:v>
                </c:pt>
                <c:pt idx="200">
                  <c:v>675</c:v>
                </c:pt>
                <c:pt idx="201">
                  <c:v>676</c:v>
                </c:pt>
                <c:pt idx="202">
                  <c:v>676</c:v>
                </c:pt>
                <c:pt idx="203">
                  <c:v>677</c:v>
                </c:pt>
                <c:pt idx="204">
                  <c:v>675</c:v>
                </c:pt>
                <c:pt idx="205">
                  <c:v>674</c:v>
                </c:pt>
                <c:pt idx="206">
                  <c:v>675</c:v>
                </c:pt>
                <c:pt idx="207">
                  <c:v>675</c:v>
                </c:pt>
                <c:pt idx="208">
                  <c:v>676</c:v>
                </c:pt>
                <c:pt idx="209">
                  <c:v>675</c:v>
                </c:pt>
                <c:pt idx="210">
                  <c:v>674</c:v>
                </c:pt>
                <c:pt idx="211">
                  <c:v>675</c:v>
                </c:pt>
                <c:pt idx="212">
                  <c:v>676</c:v>
                </c:pt>
                <c:pt idx="213">
                  <c:v>676</c:v>
                </c:pt>
                <c:pt idx="214">
                  <c:v>681</c:v>
                </c:pt>
                <c:pt idx="215">
                  <c:v>682</c:v>
                </c:pt>
                <c:pt idx="216">
                  <c:v>683</c:v>
                </c:pt>
                <c:pt idx="217">
                  <c:v>683</c:v>
                </c:pt>
                <c:pt idx="218">
                  <c:v>684</c:v>
                </c:pt>
                <c:pt idx="219">
                  <c:v>684</c:v>
                </c:pt>
                <c:pt idx="220">
                  <c:v>685</c:v>
                </c:pt>
                <c:pt idx="221">
                  <c:v>684</c:v>
                </c:pt>
                <c:pt idx="222">
                  <c:v>682</c:v>
                </c:pt>
                <c:pt idx="223">
                  <c:v>682</c:v>
                </c:pt>
                <c:pt idx="224">
                  <c:v>682</c:v>
                </c:pt>
                <c:pt idx="225">
                  <c:v>683</c:v>
                </c:pt>
                <c:pt idx="226">
                  <c:v>684</c:v>
                </c:pt>
                <c:pt idx="227">
                  <c:v>684</c:v>
                </c:pt>
                <c:pt idx="228">
                  <c:v>684</c:v>
                </c:pt>
                <c:pt idx="229">
                  <c:v>684</c:v>
                </c:pt>
                <c:pt idx="230">
                  <c:v>684</c:v>
                </c:pt>
                <c:pt idx="231">
                  <c:v>685</c:v>
                </c:pt>
                <c:pt idx="232">
                  <c:v>686</c:v>
                </c:pt>
                <c:pt idx="233">
                  <c:v>686</c:v>
                </c:pt>
                <c:pt idx="234">
                  <c:v>687</c:v>
                </c:pt>
                <c:pt idx="235">
                  <c:v>688</c:v>
                </c:pt>
                <c:pt idx="236">
                  <c:v>689</c:v>
                </c:pt>
                <c:pt idx="237">
                  <c:v>689</c:v>
                </c:pt>
                <c:pt idx="238">
                  <c:v>690</c:v>
                </c:pt>
                <c:pt idx="239">
                  <c:v>690</c:v>
                </c:pt>
                <c:pt idx="240">
                  <c:v>691</c:v>
                </c:pt>
                <c:pt idx="241">
                  <c:v>692</c:v>
                </c:pt>
                <c:pt idx="242">
                  <c:v>692</c:v>
                </c:pt>
                <c:pt idx="243">
                  <c:v>692</c:v>
                </c:pt>
                <c:pt idx="244">
                  <c:v>692</c:v>
                </c:pt>
                <c:pt idx="245">
                  <c:v>691</c:v>
                </c:pt>
                <c:pt idx="246">
                  <c:v>691</c:v>
                </c:pt>
                <c:pt idx="247">
                  <c:v>691</c:v>
                </c:pt>
                <c:pt idx="248">
                  <c:v>691</c:v>
                </c:pt>
                <c:pt idx="249">
                  <c:v>691</c:v>
                </c:pt>
                <c:pt idx="250">
                  <c:v>691</c:v>
                </c:pt>
                <c:pt idx="251">
                  <c:v>692</c:v>
                </c:pt>
                <c:pt idx="252">
                  <c:v>692</c:v>
                </c:pt>
                <c:pt idx="253">
                  <c:v>691</c:v>
                </c:pt>
                <c:pt idx="254">
                  <c:v>691</c:v>
                </c:pt>
                <c:pt idx="255">
                  <c:v>691</c:v>
                </c:pt>
                <c:pt idx="256">
                  <c:v>692</c:v>
                </c:pt>
                <c:pt idx="257">
                  <c:v>692</c:v>
                </c:pt>
                <c:pt idx="258">
                  <c:v>692</c:v>
                </c:pt>
                <c:pt idx="259">
                  <c:v>692</c:v>
                </c:pt>
                <c:pt idx="260">
                  <c:v>693</c:v>
                </c:pt>
                <c:pt idx="261">
                  <c:v>693</c:v>
                </c:pt>
                <c:pt idx="262">
                  <c:v>693</c:v>
                </c:pt>
                <c:pt idx="263">
                  <c:v>693</c:v>
                </c:pt>
                <c:pt idx="264">
                  <c:v>693</c:v>
                </c:pt>
                <c:pt idx="265">
                  <c:v>693</c:v>
                </c:pt>
                <c:pt idx="266">
                  <c:v>693</c:v>
                </c:pt>
                <c:pt idx="267">
                  <c:v>693</c:v>
                </c:pt>
                <c:pt idx="268">
                  <c:v>694</c:v>
                </c:pt>
                <c:pt idx="269">
                  <c:v>693</c:v>
                </c:pt>
                <c:pt idx="270">
                  <c:v>695</c:v>
                </c:pt>
                <c:pt idx="271">
                  <c:v>697</c:v>
                </c:pt>
                <c:pt idx="272">
                  <c:v>699</c:v>
                </c:pt>
                <c:pt idx="273">
                  <c:v>701</c:v>
                </c:pt>
                <c:pt idx="274">
                  <c:v>701</c:v>
                </c:pt>
                <c:pt idx="275">
                  <c:v>701</c:v>
                </c:pt>
                <c:pt idx="276">
                  <c:v>702</c:v>
                </c:pt>
                <c:pt idx="277">
                  <c:v>704</c:v>
                </c:pt>
                <c:pt idx="278">
                  <c:v>705</c:v>
                </c:pt>
                <c:pt idx="279">
                  <c:v>705</c:v>
                </c:pt>
                <c:pt idx="280">
                  <c:v>705</c:v>
                </c:pt>
                <c:pt idx="281">
                  <c:v>705</c:v>
                </c:pt>
                <c:pt idx="282">
                  <c:v>707</c:v>
                </c:pt>
                <c:pt idx="283">
                  <c:v>707</c:v>
                </c:pt>
                <c:pt idx="284">
                  <c:v>706</c:v>
                </c:pt>
                <c:pt idx="285">
                  <c:v>706</c:v>
                </c:pt>
                <c:pt idx="286">
                  <c:v>706</c:v>
                </c:pt>
                <c:pt idx="287">
                  <c:v>706</c:v>
                </c:pt>
                <c:pt idx="288">
                  <c:v>707</c:v>
                </c:pt>
                <c:pt idx="289">
                  <c:v>707</c:v>
                </c:pt>
                <c:pt idx="290">
                  <c:v>710</c:v>
                </c:pt>
                <c:pt idx="291">
                  <c:v>709</c:v>
                </c:pt>
                <c:pt idx="292">
                  <c:v>709</c:v>
                </c:pt>
                <c:pt idx="293">
                  <c:v>709</c:v>
                </c:pt>
                <c:pt idx="294">
                  <c:v>709</c:v>
                </c:pt>
                <c:pt idx="295">
                  <c:v>709</c:v>
                </c:pt>
                <c:pt idx="296">
                  <c:v>709</c:v>
                </c:pt>
                <c:pt idx="297">
                  <c:v>709</c:v>
                </c:pt>
                <c:pt idx="298">
                  <c:v>709</c:v>
                </c:pt>
                <c:pt idx="299">
                  <c:v>711</c:v>
                </c:pt>
                <c:pt idx="300">
                  <c:v>712</c:v>
                </c:pt>
                <c:pt idx="301">
                  <c:v>716</c:v>
                </c:pt>
                <c:pt idx="302">
                  <c:v>717</c:v>
                </c:pt>
                <c:pt idx="303">
                  <c:v>722</c:v>
                </c:pt>
                <c:pt idx="304">
                  <c:v>733</c:v>
                </c:pt>
                <c:pt idx="305">
                  <c:v>735</c:v>
                </c:pt>
                <c:pt idx="306">
                  <c:v>737</c:v>
                </c:pt>
                <c:pt idx="307">
                  <c:v>737</c:v>
                </c:pt>
                <c:pt idx="308">
                  <c:v>740</c:v>
                </c:pt>
                <c:pt idx="309">
                  <c:v>740</c:v>
                </c:pt>
                <c:pt idx="310">
                  <c:v>739</c:v>
                </c:pt>
                <c:pt idx="311">
                  <c:v>741</c:v>
                </c:pt>
                <c:pt idx="312">
                  <c:v>743</c:v>
                </c:pt>
                <c:pt idx="313">
                  <c:v>747</c:v>
                </c:pt>
                <c:pt idx="314">
                  <c:v>750</c:v>
                </c:pt>
                <c:pt idx="315">
                  <c:v>754</c:v>
                </c:pt>
                <c:pt idx="316">
                  <c:v>757</c:v>
                </c:pt>
                <c:pt idx="317">
                  <c:v>756</c:v>
                </c:pt>
                <c:pt idx="318">
                  <c:v>761</c:v>
                </c:pt>
                <c:pt idx="319">
                  <c:v>767</c:v>
                </c:pt>
                <c:pt idx="320">
                  <c:v>769</c:v>
                </c:pt>
                <c:pt idx="321">
                  <c:v>769</c:v>
                </c:pt>
                <c:pt idx="322">
                  <c:v>772</c:v>
                </c:pt>
                <c:pt idx="323">
                  <c:v>774</c:v>
                </c:pt>
                <c:pt idx="324">
                  <c:v>776</c:v>
                </c:pt>
                <c:pt idx="325">
                  <c:v>777</c:v>
                </c:pt>
                <c:pt idx="326">
                  <c:v>779</c:v>
                </c:pt>
                <c:pt idx="327">
                  <c:v>780</c:v>
                </c:pt>
                <c:pt idx="328">
                  <c:v>778</c:v>
                </c:pt>
                <c:pt idx="329">
                  <c:v>781</c:v>
                </c:pt>
                <c:pt idx="330">
                  <c:v>781</c:v>
                </c:pt>
                <c:pt idx="331">
                  <c:v>785</c:v>
                </c:pt>
                <c:pt idx="332">
                  <c:v>784</c:v>
                </c:pt>
                <c:pt idx="333">
                  <c:v>786</c:v>
                </c:pt>
                <c:pt idx="334">
                  <c:v>787</c:v>
                </c:pt>
                <c:pt idx="335">
                  <c:v>789</c:v>
                </c:pt>
                <c:pt idx="336">
                  <c:v>792</c:v>
                </c:pt>
                <c:pt idx="337">
                  <c:v>797</c:v>
                </c:pt>
                <c:pt idx="338">
                  <c:v>798</c:v>
                </c:pt>
                <c:pt idx="339">
                  <c:v>800</c:v>
                </c:pt>
                <c:pt idx="340">
                  <c:v>802</c:v>
                </c:pt>
                <c:pt idx="341">
                  <c:v>802</c:v>
                </c:pt>
                <c:pt idx="342">
                  <c:v>802</c:v>
                </c:pt>
                <c:pt idx="343">
                  <c:v>802</c:v>
                </c:pt>
                <c:pt idx="344">
                  <c:v>803</c:v>
                </c:pt>
                <c:pt idx="345">
                  <c:v>805</c:v>
                </c:pt>
                <c:pt idx="346">
                  <c:v>806</c:v>
                </c:pt>
                <c:pt idx="347">
                  <c:v>808</c:v>
                </c:pt>
                <c:pt idx="348">
                  <c:v>806</c:v>
                </c:pt>
                <c:pt idx="349">
                  <c:v>806</c:v>
                </c:pt>
                <c:pt idx="350">
                  <c:v>809</c:v>
                </c:pt>
                <c:pt idx="351">
                  <c:v>813</c:v>
                </c:pt>
                <c:pt idx="352">
                  <c:v>814</c:v>
                </c:pt>
                <c:pt idx="353">
                  <c:v>813</c:v>
                </c:pt>
                <c:pt idx="354">
                  <c:v>815</c:v>
                </c:pt>
                <c:pt idx="355">
                  <c:v>817</c:v>
                </c:pt>
                <c:pt idx="356">
                  <c:v>819</c:v>
                </c:pt>
                <c:pt idx="357">
                  <c:v>820</c:v>
                </c:pt>
                <c:pt idx="358">
                  <c:v>821</c:v>
                </c:pt>
                <c:pt idx="359">
                  <c:v>823</c:v>
                </c:pt>
                <c:pt idx="360">
                  <c:v>825</c:v>
                </c:pt>
                <c:pt idx="361">
                  <c:v>826</c:v>
                </c:pt>
                <c:pt idx="362">
                  <c:v>827</c:v>
                </c:pt>
                <c:pt idx="363">
                  <c:v>827</c:v>
                </c:pt>
                <c:pt idx="364">
                  <c:v>829</c:v>
                </c:pt>
                <c:pt idx="365">
                  <c:v>828</c:v>
                </c:pt>
                <c:pt idx="366">
                  <c:v>829</c:v>
                </c:pt>
                <c:pt idx="367">
                  <c:v>828</c:v>
                </c:pt>
                <c:pt idx="368">
                  <c:v>829</c:v>
                </c:pt>
                <c:pt idx="369">
                  <c:v>830</c:v>
                </c:pt>
                <c:pt idx="370">
                  <c:v>831</c:v>
                </c:pt>
                <c:pt idx="371">
                  <c:v>832</c:v>
                </c:pt>
                <c:pt idx="372">
                  <c:v>833</c:v>
                </c:pt>
                <c:pt idx="373">
                  <c:v>837</c:v>
                </c:pt>
                <c:pt idx="374">
                  <c:v>840</c:v>
                </c:pt>
                <c:pt idx="375">
                  <c:v>843</c:v>
                </c:pt>
                <c:pt idx="376">
                  <c:v>844</c:v>
                </c:pt>
                <c:pt idx="377">
                  <c:v>848</c:v>
                </c:pt>
                <c:pt idx="378">
                  <c:v>847</c:v>
                </c:pt>
                <c:pt idx="379">
                  <c:v>848</c:v>
                </c:pt>
                <c:pt idx="380">
                  <c:v>850</c:v>
                </c:pt>
                <c:pt idx="381">
                  <c:v>850</c:v>
                </c:pt>
                <c:pt idx="382">
                  <c:v>853</c:v>
                </c:pt>
                <c:pt idx="383">
                  <c:v>854</c:v>
                </c:pt>
                <c:pt idx="384">
                  <c:v>854</c:v>
                </c:pt>
                <c:pt idx="385">
                  <c:v>856</c:v>
                </c:pt>
                <c:pt idx="386">
                  <c:v>857</c:v>
                </c:pt>
                <c:pt idx="387">
                  <c:v>858</c:v>
                </c:pt>
                <c:pt idx="388">
                  <c:v>858</c:v>
                </c:pt>
                <c:pt idx="389">
                  <c:v>859</c:v>
                </c:pt>
                <c:pt idx="390">
                  <c:v>859</c:v>
                </c:pt>
                <c:pt idx="391">
                  <c:v>859</c:v>
                </c:pt>
                <c:pt idx="392">
                  <c:v>862</c:v>
                </c:pt>
                <c:pt idx="393">
                  <c:v>866</c:v>
                </c:pt>
                <c:pt idx="394">
                  <c:v>866</c:v>
                </c:pt>
                <c:pt idx="395">
                  <c:v>869</c:v>
                </c:pt>
                <c:pt idx="396">
                  <c:v>868</c:v>
                </c:pt>
                <c:pt idx="397">
                  <c:v>869</c:v>
                </c:pt>
                <c:pt idx="398">
                  <c:v>872</c:v>
                </c:pt>
                <c:pt idx="399">
                  <c:v>873</c:v>
                </c:pt>
                <c:pt idx="400">
                  <c:v>872</c:v>
                </c:pt>
                <c:pt idx="401">
                  <c:v>874</c:v>
                </c:pt>
                <c:pt idx="402">
                  <c:v>874</c:v>
                </c:pt>
                <c:pt idx="403">
                  <c:v>876</c:v>
                </c:pt>
                <c:pt idx="404">
                  <c:v>876</c:v>
                </c:pt>
                <c:pt idx="405">
                  <c:v>878</c:v>
                </c:pt>
                <c:pt idx="406">
                  <c:v>880</c:v>
                </c:pt>
                <c:pt idx="407">
                  <c:v>879</c:v>
                </c:pt>
                <c:pt idx="408">
                  <c:v>881</c:v>
                </c:pt>
                <c:pt idx="409">
                  <c:v>885</c:v>
                </c:pt>
                <c:pt idx="410">
                  <c:v>888</c:v>
                </c:pt>
                <c:pt idx="411">
                  <c:v>897</c:v>
                </c:pt>
                <c:pt idx="412">
                  <c:v>909</c:v>
                </c:pt>
                <c:pt idx="413">
                  <c:v>913</c:v>
                </c:pt>
                <c:pt idx="414">
                  <c:v>913</c:v>
                </c:pt>
                <c:pt idx="415">
                  <c:v>914</c:v>
                </c:pt>
                <c:pt idx="416">
                  <c:v>915</c:v>
                </c:pt>
                <c:pt idx="417">
                  <c:v>915</c:v>
                </c:pt>
                <c:pt idx="418">
                  <c:v>915</c:v>
                </c:pt>
                <c:pt idx="419">
                  <c:v>915</c:v>
                </c:pt>
                <c:pt idx="420">
                  <c:v>916</c:v>
                </c:pt>
                <c:pt idx="421">
                  <c:v>917</c:v>
                </c:pt>
                <c:pt idx="422">
                  <c:v>918</c:v>
                </c:pt>
                <c:pt idx="423">
                  <c:v>920</c:v>
                </c:pt>
                <c:pt idx="424">
                  <c:v>921</c:v>
                </c:pt>
                <c:pt idx="425">
                  <c:v>922</c:v>
                </c:pt>
                <c:pt idx="426">
                  <c:v>921</c:v>
                </c:pt>
                <c:pt idx="427">
                  <c:v>922</c:v>
                </c:pt>
                <c:pt idx="428">
                  <c:v>922</c:v>
                </c:pt>
                <c:pt idx="429">
                  <c:v>919</c:v>
                </c:pt>
                <c:pt idx="430">
                  <c:v>922</c:v>
                </c:pt>
                <c:pt idx="431">
                  <c:v>923</c:v>
                </c:pt>
                <c:pt idx="432">
                  <c:v>922</c:v>
                </c:pt>
                <c:pt idx="433">
                  <c:v>922</c:v>
                </c:pt>
                <c:pt idx="434">
                  <c:v>924</c:v>
                </c:pt>
                <c:pt idx="435">
                  <c:v>923</c:v>
                </c:pt>
                <c:pt idx="436">
                  <c:v>925</c:v>
                </c:pt>
                <c:pt idx="437">
                  <c:v>925</c:v>
                </c:pt>
                <c:pt idx="438">
                  <c:v>927</c:v>
                </c:pt>
                <c:pt idx="439">
                  <c:v>928</c:v>
                </c:pt>
                <c:pt idx="440">
                  <c:v>929</c:v>
                </c:pt>
                <c:pt idx="441">
                  <c:v>929</c:v>
                </c:pt>
                <c:pt idx="442">
                  <c:v>929</c:v>
                </c:pt>
                <c:pt idx="443">
                  <c:v>930</c:v>
                </c:pt>
                <c:pt idx="444">
                  <c:v>934</c:v>
                </c:pt>
                <c:pt idx="445">
                  <c:v>933</c:v>
                </c:pt>
                <c:pt idx="446">
                  <c:v>935</c:v>
                </c:pt>
                <c:pt idx="447">
                  <c:v>935</c:v>
                </c:pt>
                <c:pt idx="448">
                  <c:v>936</c:v>
                </c:pt>
                <c:pt idx="449">
                  <c:v>939</c:v>
                </c:pt>
                <c:pt idx="450">
                  <c:v>938</c:v>
                </c:pt>
                <c:pt idx="451">
                  <c:v>941</c:v>
                </c:pt>
                <c:pt idx="452">
                  <c:v>942</c:v>
                </c:pt>
                <c:pt idx="453">
                  <c:v>941</c:v>
                </c:pt>
                <c:pt idx="455">
                  <c:v>943</c:v>
                </c:pt>
                <c:pt idx="456">
                  <c:v>946</c:v>
                </c:pt>
                <c:pt idx="457">
                  <c:v>947</c:v>
                </c:pt>
                <c:pt idx="458">
                  <c:v>947</c:v>
                </c:pt>
                <c:pt idx="460">
                  <c:v>947</c:v>
                </c:pt>
                <c:pt idx="461">
                  <c:v>946</c:v>
                </c:pt>
                <c:pt idx="462">
                  <c:v>947</c:v>
                </c:pt>
                <c:pt idx="463">
                  <c:v>947</c:v>
                </c:pt>
                <c:pt idx="464">
                  <c:v>946</c:v>
                </c:pt>
                <c:pt idx="465">
                  <c:v>947</c:v>
                </c:pt>
                <c:pt idx="466">
                  <c:v>947</c:v>
                </c:pt>
                <c:pt idx="467">
                  <c:v>952</c:v>
                </c:pt>
                <c:pt idx="468">
                  <c:v>951</c:v>
                </c:pt>
                <c:pt idx="469">
                  <c:v>953</c:v>
                </c:pt>
                <c:pt idx="470">
                  <c:v>956</c:v>
                </c:pt>
                <c:pt idx="471">
                  <c:v>959</c:v>
                </c:pt>
                <c:pt idx="472">
                  <c:v>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24-4CB7-995F-FDD31CBF1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50288"/>
        <c:axId val="286206600"/>
      </c:lineChart>
      <c:dateAx>
        <c:axId val="28575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06600"/>
        <c:crosses val="autoZero"/>
        <c:auto val="1"/>
        <c:lblOffset val="100"/>
        <c:baseTimeUnit val="days"/>
      </c:dateAx>
      <c:valAx>
        <c:axId val="28620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5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555F3-759C-4247-A4D1-001EF535B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97328A-4171-4672-A6EA-F3FDFE0553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39907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981AC-3673-4D22-8558-4A9B2691B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EF222-B3E7-4F85-9ABE-350E0A2E8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236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20180419_103301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2018-04-19T10:33:03Z</dcterms:created>
  <dcterms:modified xsi:type="dcterms:W3CDTF">2018-04-19T10:33:07Z</dcterms:modified>
</cp:coreProperties>
</file>