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884BB-2A09-4ED1-92B4-93824F263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928242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50413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50669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597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03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51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1612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42815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19554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1447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21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3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154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460773-BEE1-45F9-8B86-4487D24C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2D0A2-ED42-4FFE-863D-7D73B3C3A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3571615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20180419_103255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2018-04-19T10:32:56Z</dcterms:created>
  <dcterms:modified xsi:type="dcterms:W3CDTF">2018-04-19T10:33:00Z</dcterms:modified>
</cp:coreProperties>
</file>