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4.1172000000000004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1.1075999999999999</c:v>
                </c:pt>
                <c:pt idx="50">
                  <c:v>1.4229000000000001</c:v>
                </c:pt>
                <c:pt idx="51">
                  <c:v>2.2134</c:v>
                </c:pt>
                <c:pt idx="52">
                  <c:v>1.5798000000000001</c:v>
                </c:pt>
                <c:pt idx="53">
                  <c:v>2.5276000000000001</c:v>
                </c:pt>
                <c:pt idx="54">
                  <c:v>0</c:v>
                </c:pt>
                <c:pt idx="55">
                  <c:v>0</c:v>
                </c:pt>
                <c:pt idx="56">
                  <c:v>2.5295999999999998</c:v>
                </c:pt>
                <c:pt idx="57">
                  <c:v>2.2134</c:v>
                </c:pt>
                <c:pt idx="58">
                  <c:v>1.2627999999999999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1.0938000000000001</c:v>
                </c:pt>
                <c:pt idx="67">
                  <c:v>2.6604000000000001</c:v>
                </c:pt>
                <c:pt idx="68">
                  <c:v>0</c:v>
                </c:pt>
                <c:pt idx="69">
                  <c:v>0</c:v>
                </c:pt>
                <c:pt idx="70">
                  <c:v>1.4139999999999999</c:v>
                </c:pt>
                <c:pt idx="71">
                  <c:v>2.044</c:v>
                </c:pt>
                <c:pt idx="72">
                  <c:v>1.4937</c:v>
                </c:pt>
                <c:pt idx="73">
                  <c:v>1.4151</c:v>
                </c:pt>
                <c:pt idx="74">
                  <c:v>1.1006</c:v>
                </c:pt>
                <c:pt idx="75">
                  <c:v>0</c:v>
                </c:pt>
                <c:pt idx="76">
                  <c:v>0</c:v>
                </c:pt>
                <c:pt idx="77">
                  <c:v>1.5673999999999999</c:v>
                </c:pt>
                <c:pt idx="78">
                  <c:v>0.94040000000000001</c:v>
                </c:pt>
                <c:pt idx="79">
                  <c:v>0.88749999999999996</c:v>
                </c:pt>
                <c:pt idx="80">
                  <c:v>1.7228000000000001</c:v>
                </c:pt>
                <c:pt idx="81">
                  <c:v>1.4107000000000001</c:v>
                </c:pt>
                <c:pt idx="82">
                  <c:v>0</c:v>
                </c:pt>
                <c:pt idx="83">
                  <c:v>0</c:v>
                </c:pt>
                <c:pt idx="84">
                  <c:v>2.0407999999999999</c:v>
                </c:pt>
                <c:pt idx="85">
                  <c:v>1.3112999999999999</c:v>
                </c:pt>
                <c:pt idx="86">
                  <c:v>0.94410000000000005</c:v>
                </c:pt>
                <c:pt idx="87">
                  <c:v>1.8329</c:v>
                </c:pt>
                <c:pt idx="88">
                  <c:v>1.8824000000000001</c:v>
                </c:pt>
                <c:pt idx="89">
                  <c:v>0</c:v>
                </c:pt>
                <c:pt idx="90">
                  <c:v>0</c:v>
                </c:pt>
                <c:pt idx="91">
                  <c:v>1.8778999999999999</c:v>
                </c:pt>
                <c:pt idx="92">
                  <c:v>1.7214</c:v>
                </c:pt>
                <c:pt idx="93">
                  <c:v>0.93969999999999998</c:v>
                </c:pt>
                <c:pt idx="94">
                  <c:v>2.1892</c:v>
                </c:pt>
                <c:pt idx="95">
                  <c:v>1.5601</c:v>
                </c:pt>
                <c:pt idx="96">
                  <c:v>0</c:v>
                </c:pt>
                <c:pt idx="97">
                  <c:v>0</c:v>
                </c:pt>
                <c:pt idx="98">
                  <c:v>1.248</c:v>
                </c:pt>
                <c:pt idx="99">
                  <c:v>1.248</c:v>
                </c:pt>
                <c:pt idx="100">
                  <c:v>1.403</c:v>
                </c:pt>
                <c:pt idx="101">
                  <c:v>1.7146999999999999</c:v>
                </c:pt>
                <c:pt idx="102">
                  <c:v>1.4821</c:v>
                </c:pt>
                <c:pt idx="103">
                  <c:v>0</c:v>
                </c:pt>
                <c:pt idx="104">
                  <c:v>0</c:v>
                </c:pt>
                <c:pt idx="105">
                  <c:v>1.9500999999999999</c:v>
                </c:pt>
                <c:pt idx="106">
                  <c:v>1.4052</c:v>
                </c:pt>
                <c:pt idx="107">
                  <c:v>1.0946</c:v>
                </c:pt>
                <c:pt idx="108">
                  <c:v>1.5637000000000001</c:v>
                </c:pt>
                <c:pt idx="109">
                  <c:v>3.4375</c:v>
                </c:pt>
                <c:pt idx="110">
                  <c:v>0</c:v>
                </c:pt>
                <c:pt idx="111">
                  <c:v>0</c:v>
                </c:pt>
                <c:pt idx="112">
                  <c:v>0.92949999999999999</c:v>
                </c:pt>
                <c:pt idx="113">
                  <c:v>1.2383999999999999</c:v>
                </c:pt>
                <c:pt idx="114">
                  <c:v>1.6254</c:v>
                </c:pt>
                <c:pt idx="115">
                  <c:v>0.61919999999999997</c:v>
                </c:pt>
                <c:pt idx="116">
                  <c:v>1.5504</c:v>
                </c:pt>
                <c:pt idx="117">
                  <c:v>0</c:v>
                </c:pt>
                <c:pt idx="118">
                  <c:v>0</c:v>
                </c:pt>
                <c:pt idx="119">
                  <c:v>0.93240000000000001</c:v>
                </c:pt>
                <c:pt idx="120">
                  <c:v>0.62109999999999999</c:v>
                </c:pt>
                <c:pt idx="121">
                  <c:v>0</c:v>
                </c:pt>
                <c:pt idx="122">
                  <c:v>0</c:v>
                </c:pt>
                <c:pt idx="123">
                  <c:v>1.6178999999999999</c:v>
                </c:pt>
                <c:pt idx="124">
                  <c:v>0</c:v>
                </c:pt>
                <c:pt idx="125">
                  <c:v>0</c:v>
                </c:pt>
                <c:pt idx="126">
                  <c:v>2.6074000000000002</c:v>
                </c:pt>
                <c:pt idx="127">
                  <c:v>1.6858</c:v>
                </c:pt>
                <c:pt idx="128">
                  <c:v>3.0651000000000002</c:v>
                </c:pt>
                <c:pt idx="129">
                  <c:v>2.6013999999999999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1.8141</c:v>
                </c:pt>
                <c:pt idx="134">
                  <c:v>1.3091999999999999</c:v>
                </c:pt>
                <c:pt idx="135">
                  <c:v>1.6604000000000001</c:v>
                </c:pt>
                <c:pt idx="136">
                  <c:v>3.9245000000000001</c:v>
                </c:pt>
                <c:pt idx="137">
                  <c:v>2.7967</c:v>
                </c:pt>
                <c:pt idx="138">
                  <c:v>0</c:v>
                </c:pt>
                <c:pt idx="139">
                  <c:v>0</c:v>
                </c:pt>
                <c:pt idx="140">
                  <c:v>1.2859</c:v>
                </c:pt>
                <c:pt idx="141">
                  <c:v>0</c:v>
                </c:pt>
                <c:pt idx="142">
                  <c:v>1.0582</c:v>
                </c:pt>
                <c:pt idx="143">
                  <c:v>1.3574999999999999</c:v>
                </c:pt>
                <c:pt idx="144">
                  <c:v>4.2137000000000002</c:v>
                </c:pt>
                <c:pt idx="145">
                  <c:v>0</c:v>
                </c:pt>
                <c:pt idx="146">
                  <c:v>0.90429999999999999</c:v>
                </c:pt>
                <c:pt idx="147">
                  <c:v>1.3585</c:v>
                </c:pt>
                <c:pt idx="148">
                  <c:v>1.8112999999999999</c:v>
                </c:pt>
                <c:pt idx="149">
                  <c:v>1.5837000000000001</c:v>
                </c:pt>
                <c:pt idx="150">
                  <c:v>3.165</c:v>
                </c:pt>
                <c:pt idx="151">
                  <c:v>0</c:v>
                </c:pt>
                <c:pt idx="152">
                  <c:v>1.6554</c:v>
                </c:pt>
                <c:pt idx="153">
                  <c:v>0</c:v>
                </c:pt>
                <c:pt idx="154">
                  <c:v>3.4586000000000001</c:v>
                </c:pt>
                <c:pt idx="155">
                  <c:v>1.2020999999999999</c:v>
                </c:pt>
                <c:pt idx="156">
                  <c:v>1.8018000000000001</c:v>
                </c:pt>
                <c:pt idx="157">
                  <c:v>2.5526</c:v>
                </c:pt>
                <c:pt idx="158">
                  <c:v>1.2734000000000001</c:v>
                </c:pt>
                <c:pt idx="159">
                  <c:v>0</c:v>
                </c:pt>
                <c:pt idx="160">
                  <c:v>0</c:v>
                </c:pt>
                <c:pt idx="161">
                  <c:v>1.1931</c:v>
                </c:pt>
                <c:pt idx="162">
                  <c:v>1.6380999999999999</c:v>
                </c:pt>
                <c:pt idx="163">
                  <c:v>2.3792</c:v>
                </c:pt>
                <c:pt idx="164">
                  <c:v>1.4126000000000001</c:v>
                </c:pt>
                <c:pt idx="165">
                  <c:v>1.4881</c:v>
                </c:pt>
                <c:pt idx="166">
                  <c:v>0</c:v>
                </c:pt>
                <c:pt idx="167">
                  <c:v>0</c:v>
                </c:pt>
                <c:pt idx="168">
                  <c:v>2.8315999999999999</c:v>
                </c:pt>
                <c:pt idx="169">
                  <c:v>2.9784000000000002</c:v>
                </c:pt>
                <c:pt idx="170">
                  <c:v>1.9345000000000001</c:v>
                </c:pt>
                <c:pt idx="171">
                  <c:v>2.5297999999999998</c:v>
                </c:pt>
                <c:pt idx="172">
                  <c:v>2.5259999999999998</c:v>
                </c:pt>
                <c:pt idx="173">
                  <c:v>0</c:v>
                </c:pt>
                <c:pt idx="174">
                  <c:v>2.3704000000000001</c:v>
                </c:pt>
                <c:pt idx="175">
                  <c:v>2.0741000000000001</c:v>
                </c:pt>
                <c:pt idx="176">
                  <c:v>1.3332999999999999</c:v>
                </c:pt>
                <c:pt idx="177">
                  <c:v>1.4825999999999999</c:v>
                </c:pt>
                <c:pt idx="178">
                  <c:v>1.5579000000000001</c:v>
                </c:pt>
                <c:pt idx="179">
                  <c:v>2.2222</c:v>
                </c:pt>
                <c:pt idx="180">
                  <c:v>0</c:v>
                </c:pt>
                <c:pt idx="181">
                  <c:v>0</c:v>
                </c:pt>
                <c:pt idx="182">
                  <c:v>1.4803999999999999</c:v>
                </c:pt>
                <c:pt idx="183">
                  <c:v>2.0724999999999998</c:v>
                </c:pt>
                <c:pt idx="184">
                  <c:v>1.4782</c:v>
                </c:pt>
                <c:pt idx="185">
                  <c:v>1.4782</c:v>
                </c:pt>
                <c:pt idx="186">
                  <c:v>1.7750999999999999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2.2254999999999998</c:v>
                </c:pt>
                <c:pt idx="197">
                  <c:v>1.6345000000000001</c:v>
                </c:pt>
                <c:pt idx="198">
                  <c:v>1.4847999999999999</c:v>
                </c:pt>
                <c:pt idx="199">
                  <c:v>0.89019999999999999</c:v>
                </c:pt>
                <c:pt idx="200">
                  <c:v>1.9274</c:v>
                </c:pt>
                <c:pt idx="201">
                  <c:v>1.9245000000000001</c:v>
                </c:pt>
                <c:pt idx="202">
                  <c:v>0.73960000000000004</c:v>
                </c:pt>
                <c:pt idx="203">
                  <c:v>1.9956</c:v>
                </c:pt>
                <c:pt idx="204">
                  <c:v>1.3313999999999999</c:v>
                </c:pt>
                <c:pt idx="205">
                  <c:v>0.81540000000000001</c:v>
                </c:pt>
                <c:pt idx="206">
                  <c:v>1.7050000000000001</c:v>
                </c:pt>
                <c:pt idx="207">
                  <c:v>1.9258999999999999</c:v>
                </c:pt>
                <c:pt idx="208">
                  <c:v>0.66620000000000001</c:v>
                </c:pt>
                <c:pt idx="209">
                  <c:v>0.74019999999999997</c:v>
                </c:pt>
                <c:pt idx="210">
                  <c:v>0.74129999999999996</c:v>
                </c:pt>
                <c:pt idx="211">
                  <c:v>1.5567</c:v>
                </c:pt>
                <c:pt idx="212">
                  <c:v>2.0724999999999998</c:v>
                </c:pt>
                <c:pt idx="213">
                  <c:v>1.6765000000000001</c:v>
                </c:pt>
                <c:pt idx="214">
                  <c:v>0.88429999999999997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1.8992</c:v>
                </c:pt>
                <c:pt idx="232">
                  <c:v>0.58350000000000002</c:v>
                </c:pt>
                <c:pt idx="233">
                  <c:v>1.3120000000000001</c:v>
                </c:pt>
                <c:pt idx="234">
                  <c:v>0.874</c:v>
                </c:pt>
                <c:pt idx="235">
                  <c:v>0.8</c:v>
                </c:pt>
                <c:pt idx="236">
                  <c:v>0</c:v>
                </c:pt>
                <c:pt idx="237">
                  <c:v>0</c:v>
                </c:pt>
                <c:pt idx="238">
                  <c:v>1.8854</c:v>
                </c:pt>
                <c:pt idx="239">
                  <c:v>0.43480000000000002</c:v>
                </c:pt>
                <c:pt idx="240">
                  <c:v>1.4481999999999999</c:v>
                </c:pt>
                <c:pt idx="241">
                  <c:v>2.1692</c:v>
                </c:pt>
                <c:pt idx="242">
                  <c:v>1.0116000000000001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1.5919000000000001</c:v>
                </c:pt>
                <c:pt idx="248">
                  <c:v>2.3155000000000001</c:v>
                </c:pt>
                <c:pt idx="249">
                  <c:v>1.1577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0.28939999999999999</c:v>
                </c:pt>
                <c:pt idx="255">
                  <c:v>0.72360000000000002</c:v>
                </c:pt>
                <c:pt idx="256">
                  <c:v>2.0246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2.0202</c:v>
                </c:pt>
                <c:pt idx="266">
                  <c:v>0</c:v>
                </c:pt>
                <c:pt idx="267">
                  <c:v>0</c:v>
                </c:pt>
                <c:pt idx="268">
                  <c:v>1.8745000000000001</c:v>
                </c:pt>
                <c:pt idx="269">
                  <c:v>1.2978000000000001</c:v>
                </c:pt>
                <c:pt idx="270">
                  <c:v>2.1614</c:v>
                </c:pt>
                <c:pt idx="271">
                  <c:v>0</c:v>
                </c:pt>
                <c:pt idx="272">
                  <c:v>0</c:v>
                </c:pt>
                <c:pt idx="273">
                  <c:v>2</c:v>
                </c:pt>
                <c:pt idx="274">
                  <c:v>1.5691999999999999</c:v>
                </c:pt>
                <c:pt idx="275">
                  <c:v>1.1412</c:v>
                </c:pt>
                <c:pt idx="276">
                  <c:v>1.2829999999999999</c:v>
                </c:pt>
                <c:pt idx="277">
                  <c:v>1.9915</c:v>
                </c:pt>
                <c:pt idx="278">
                  <c:v>0</c:v>
                </c:pt>
                <c:pt idx="279">
                  <c:v>0</c:v>
                </c:pt>
                <c:pt idx="280">
                  <c:v>1.7020999999999999</c:v>
                </c:pt>
                <c:pt idx="281">
                  <c:v>2.6949999999999998</c:v>
                </c:pt>
                <c:pt idx="282">
                  <c:v>2.2663000000000002</c:v>
                </c:pt>
                <c:pt idx="283">
                  <c:v>1.4144000000000001</c:v>
                </c:pt>
                <c:pt idx="284">
                  <c:v>1.2739</c:v>
                </c:pt>
                <c:pt idx="285">
                  <c:v>2.4079000000000002</c:v>
                </c:pt>
                <c:pt idx="286">
                  <c:v>1.4164000000000001</c:v>
                </c:pt>
                <c:pt idx="287">
                  <c:v>0.84989999999999999</c:v>
                </c:pt>
                <c:pt idx="288">
                  <c:v>0.7077</c:v>
                </c:pt>
                <c:pt idx="289">
                  <c:v>1.4851000000000001</c:v>
                </c:pt>
                <c:pt idx="290">
                  <c:v>0.56459999999999999</c:v>
                </c:pt>
                <c:pt idx="291">
                  <c:v>1.8323</c:v>
                </c:pt>
                <c:pt idx="292">
                  <c:v>0</c:v>
                </c:pt>
                <c:pt idx="293">
                  <c:v>1.1283000000000001</c:v>
                </c:pt>
                <c:pt idx="294">
                  <c:v>0.42309999999999998</c:v>
                </c:pt>
                <c:pt idx="295">
                  <c:v>0.70520000000000005</c:v>
                </c:pt>
                <c:pt idx="296">
                  <c:v>1.4104000000000001</c:v>
                </c:pt>
                <c:pt idx="297">
                  <c:v>1.8335999999999999</c:v>
                </c:pt>
                <c:pt idx="298">
                  <c:v>1.4104000000000001</c:v>
                </c:pt>
                <c:pt idx="299">
                  <c:v>0</c:v>
                </c:pt>
                <c:pt idx="300">
                  <c:v>1.546</c:v>
                </c:pt>
                <c:pt idx="301">
                  <c:v>1.2605</c:v>
                </c:pt>
                <c:pt idx="302">
                  <c:v>1.1165</c:v>
                </c:pt>
                <c:pt idx="303">
                  <c:v>0.97289999999999999</c:v>
                </c:pt>
                <c:pt idx="304">
                  <c:v>1.2371000000000001</c:v>
                </c:pt>
                <c:pt idx="305">
                  <c:v>1.3624000000000001</c:v>
                </c:pt>
                <c:pt idx="306">
                  <c:v>0</c:v>
                </c:pt>
                <c:pt idx="307">
                  <c:v>1.8996</c:v>
                </c:pt>
                <c:pt idx="308">
                  <c:v>1.6249</c:v>
                </c:pt>
                <c:pt idx="309">
                  <c:v>0.94589999999999996</c:v>
                </c:pt>
                <c:pt idx="310">
                  <c:v>1.3523000000000001</c:v>
                </c:pt>
                <c:pt idx="311">
                  <c:v>1.3513999999999999</c:v>
                </c:pt>
                <c:pt idx="312">
                  <c:v>2.8302</c:v>
                </c:pt>
                <c:pt idx="313">
                  <c:v>0</c:v>
                </c:pt>
                <c:pt idx="314">
                  <c:v>1.4696</c:v>
                </c:pt>
                <c:pt idx="315">
                  <c:v>1.5293000000000001</c:v>
                </c:pt>
                <c:pt idx="316">
                  <c:v>1.1913</c:v>
                </c:pt>
                <c:pt idx="317">
                  <c:v>0.79310000000000003</c:v>
                </c:pt>
                <c:pt idx="318">
                  <c:v>0</c:v>
                </c:pt>
                <c:pt idx="319">
                  <c:v>2.0941999999999998</c:v>
                </c:pt>
                <c:pt idx="320">
                  <c:v>0</c:v>
                </c:pt>
                <c:pt idx="321">
                  <c:v>2.2107000000000001</c:v>
                </c:pt>
                <c:pt idx="322">
                  <c:v>3.2446000000000002</c:v>
                </c:pt>
                <c:pt idx="323">
                  <c:v>1.9404999999999999</c:v>
                </c:pt>
                <c:pt idx="324">
                  <c:v>2.8386999999999998</c:v>
                </c:pt>
                <c:pt idx="325">
                  <c:v>0.5151</c:v>
                </c:pt>
                <c:pt idx="326">
                  <c:v>1.2853000000000001</c:v>
                </c:pt>
                <c:pt idx="327">
                  <c:v>0</c:v>
                </c:pt>
                <c:pt idx="328">
                  <c:v>3.9794999999999998</c:v>
                </c:pt>
                <c:pt idx="329">
                  <c:v>2.1808999999999998</c:v>
                </c:pt>
                <c:pt idx="330">
                  <c:v>1.9206000000000001</c:v>
                </c:pt>
                <c:pt idx="331">
                  <c:v>1.6603000000000001</c:v>
                </c:pt>
                <c:pt idx="332">
                  <c:v>0</c:v>
                </c:pt>
                <c:pt idx="333">
                  <c:v>2.2930000000000001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2.7261000000000002</c:v>
                </c:pt>
                <c:pt idx="348">
                  <c:v>2.8500999999999999</c:v>
                </c:pt>
                <c:pt idx="349">
                  <c:v>140.44669999999999</c:v>
                </c:pt>
                <c:pt idx="350">
                  <c:v>73.498500000000007</c:v>
                </c:pt>
                <c:pt idx="351">
                  <c:v>0</c:v>
                </c:pt>
                <c:pt idx="352">
                  <c:v>2.3355999999999999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1.0982000000000001</c:v>
                </c:pt>
                <c:pt idx="358">
                  <c:v>0.85309999999999997</c:v>
                </c:pt>
                <c:pt idx="359">
                  <c:v>2.1898</c:v>
                </c:pt>
                <c:pt idx="360">
                  <c:v>0</c:v>
                </c:pt>
                <c:pt idx="361">
                  <c:v>1.6959</c:v>
                </c:pt>
                <c:pt idx="362">
                  <c:v>0</c:v>
                </c:pt>
                <c:pt idx="363">
                  <c:v>0</c:v>
                </c:pt>
                <c:pt idx="364">
                  <c:v>1.9927999999999999</c:v>
                </c:pt>
                <c:pt idx="365">
                  <c:v>1.4483999999999999</c:v>
                </c:pt>
                <c:pt idx="366">
                  <c:v>0</c:v>
                </c:pt>
                <c:pt idx="367">
                  <c:v>2.5347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2.8862999999999999</c:v>
                </c:pt>
                <c:pt idx="372">
                  <c:v>1.5616000000000001</c:v>
                </c:pt>
                <c:pt idx="373">
                  <c:v>1.4371</c:v>
                </c:pt>
                <c:pt idx="374">
                  <c:v>0</c:v>
                </c:pt>
                <c:pt idx="375">
                  <c:v>1.7825</c:v>
                </c:pt>
                <c:pt idx="376">
                  <c:v>0</c:v>
                </c:pt>
                <c:pt idx="377">
                  <c:v>0</c:v>
                </c:pt>
                <c:pt idx="378">
                  <c:v>1.2979000000000001</c:v>
                </c:pt>
                <c:pt idx="379">
                  <c:v>1.2979000000000001</c:v>
                </c:pt>
                <c:pt idx="380">
                  <c:v>1.7079</c:v>
                </c:pt>
                <c:pt idx="381">
                  <c:v>2.8235000000000001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1.6374</c:v>
                </c:pt>
                <c:pt idx="386">
                  <c:v>1.7513000000000001</c:v>
                </c:pt>
                <c:pt idx="387">
                  <c:v>0</c:v>
                </c:pt>
                <c:pt idx="388">
                  <c:v>2.6806999999999999</c:v>
                </c:pt>
                <c:pt idx="389">
                  <c:v>0</c:v>
                </c:pt>
                <c:pt idx="390">
                  <c:v>0.1164</c:v>
                </c:pt>
                <c:pt idx="391">
                  <c:v>0</c:v>
                </c:pt>
                <c:pt idx="392">
                  <c:v>1.8593999999999999</c:v>
                </c:pt>
                <c:pt idx="393">
                  <c:v>1.3889</c:v>
                </c:pt>
                <c:pt idx="394">
                  <c:v>0</c:v>
                </c:pt>
                <c:pt idx="395">
                  <c:v>2.4207000000000001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1.9483999999999999</c:v>
                </c:pt>
                <c:pt idx="400">
                  <c:v>2.1777000000000002</c:v>
                </c:pt>
                <c:pt idx="401">
                  <c:v>4.1237000000000004</c:v>
                </c:pt>
                <c:pt idx="402">
                  <c:v>2.1739000000000002</c:v>
                </c:pt>
                <c:pt idx="403">
                  <c:v>2.4</c:v>
                </c:pt>
                <c:pt idx="404">
                  <c:v>0</c:v>
                </c:pt>
                <c:pt idx="405">
                  <c:v>0</c:v>
                </c:pt>
                <c:pt idx="406">
                  <c:v>1.9339999999999999</c:v>
                </c:pt>
                <c:pt idx="407">
                  <c:v>0</c:v>
                </c:pt>
                <c:pt idx="408">
                  <c:v>1.7044999999999999</c:v>
                </c:pt>
                <c:pt idx="409">
                  <c:v>0</c:v>
                </c:pt>
                <c:pt idx="410">
                  <c:v>1.6919999999999999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0.65720000000000001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1.5276000000000001</c:v>
                </c:pt>
                <c:pt idx="422">
                  <c:v>1.6349</c:v>
                </c:pt>
                <c:pt idx="423">
                  <c:v>1.3058000000000001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1.8448</c:v>
                </c:pt>
                <c:pt idx="428">
                  <c:v>0</c:v>
                </c:pt>
                <c:pt idx="429">
                  <c:v>0</c:v>
                </c:pt>
                <c:pt idx="430">
                  <c:v>1.3036000000000001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1.1904999999999999</c:v>
                </c:pt>
                <c:pt idx="437">
                  <c:v>2.2703000000000002</c:v>
                </c:pt>
                <c:pt idx="438">
                  <c:v>1.0799000000000001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1.0764</c:v>
                </c:pt>
                <c:pt idx="443">
                  <c:v>0</c:v>
                </c:pt>
                <c:pt idx="444">
                  <c:v>0.75109999999999999</c:v>
                </c:pt>
                <c:pt idx="445">
                  <c:v>1.9281999999999999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2.2400000000000002</c:v>
                </c:pt>
                <c:pt idx="450">
                  <c:v>1.3852</c:v>
                </c:pt>
                <c:pt idx="451">
                  <c:v>1.4902</c:v>
                </c:pt>
                <c:pt idx="452">
                  <c:v>1.3808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1.2705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1.1621999999999999</c:v>
                </c:pt>
                <c:pt idx="463">
                  <c:v>1.1616</c:v>
                </c:pt>
                <c:pt idx="464">
                  <c:v>1.1621999999999999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0.84030000000000005</c:v>
                </c:pt>
                <c:pt idx="470">
                  <c:v>1.3620000000000001</c:v>
                </c:pt>
                <c:pt idx="471">
                  <c:v>0.62660000000000005</c:v>
                </c:pt>
                <c:pt idx="472">
                  <c:v>1.0427999999999999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DD-4BFE-8D89-91E560661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331368"/>
        <c:axId val="175033592"/>
      </c:lineChart>
      <c:dateAx>
        <c:axId val="176331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33592"/>
        <c:crosses val="autoZero"/>
        <c:auto val="1"/>
        <c:lblOffset val="100"/>
        <c:baseTimeUnit val="days"/>
      </c:dateAx>
      <c:valAx>
        <c:axId val="17503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3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58AE-7109-4D11-A789-4AD4F471F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76B903-FFD4-4660-B16C-B499C30BFF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03766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110A3-AC9E-43D9-9BCA-31FCBCDDF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3A4B1-F1F5-4C93-8D9D-4C25B7B0E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638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20180419_101504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2018-04-19T10:16:03Z</dcterms:created>
  <dcterms:modified xsi:type="dcterms:W3CDTF">2018-04-19T10:16:07Z</dcterms:modified>
</cp:coreProperties>
</file>