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9" r:id="rId22"/>
    <p:sldId id="280" r:id="rId23"/>
    <p:sldId id="281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33450</c:v>
                </c:pt>
                <c:pt idx="1">
                  <c:v>33458</c:v>
                </c:pt>
                <c:pt idx="2">
                  <c:v>33458</c:v>
                </c:pt>
                <c:pt idx="3">
                  <c:v>33459</c:v>
                </c:pt>
                <c:pt idx="4">
                  <c:v>33458</c:v>
                </c:pt>
                <c:pt idx="5">
                  <c:v>33450</c:v>
                </c:pt>
                <c:pt idx="6">
                  <c:v>33450</c:v>
                </c:pt>
                <c:pt idx="7">
                  <c:v>33440</c:v>
                </c:pt>
                <c:pt idx="8">
                  <c:v>33440</c:v>
                </c:pt>
                <c:pt idx="9">
                  <c:v>33435</c:v>
                </c:pt>
                <c:pt idx="10">
                  <c:v>33437</c:v>
                </c:pt>
                <c:pt idx="11">
                  <c:v>33434</c:v>
                </c:pt>
                <c:pt idx="12">
                  <c:v>33436</c:v>
                </c:pt>
                <c:pt idx="13">
                  <c:v>33437</c:v>
                </c:pt>
                <c:pt idx="14">
                  <c:v>33428</c:v>
                </c:pt>
                <c:pt idx="15">
                  <c:v>33415</c:v>
                </c:pt>
                <c:pt idx="16">
                  <c:v>33419</c:v>
                </c:pt>
                <c:pt idx="17">
                  <c:v>33414</c:v>
                </c:pt>
                <c:pt idx="18">
                  <c:v>33414</c:v>
                </c:pt>
                <c:pt idx="19">
                  <c:v>33412</c:v>
                </c:pt>
                <c:pt idx="20">
                  <c:v>33408</c:v>
                </c:pt>
                <c:pt idx="21">
                  <c:v>33407</c:v>
                </c:pt>
                <c:pt idx="22">
                  <c:v>33407</c:v>
                </c:pt>
                <c:pt idx="23">
                  <c:v>33403</c:v>
                </c:pt>
                <c:pt idx="24">
                  <c:v>33405</c:v>
                </c:pt>
                <c:pt idx="25">
                  <c:v>33408</c:v>
                </c:pt>
                <c:pt idx="26">
                  <c:v>33408</c:v>
                </c:pt>
                <c:pt idx="27">
                  <c:v>33408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34-4DCF-8C2B-D13A2BBB4B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881608"/>
        <c:axId val="352880624"/>
      </c:lineChart>
      <c:dateAx>
        <c:axId val="352881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880624"/>
        <c:crosses val="autoZero"/>
        <c:auto val="1"/>
        <c:lblOffset val="100"/>
        <c:baseTimeUnit val="days"/>
      </c:dateAx>
      <c:valAx>
        <c:axId val="352880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881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0</c:v>
                </c:pt>
                <c:pt idx="3">
                  <c:v>3</c:v>
                </c:pt>
                <c:pt idx="4">
                  <c:v>5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25-496C-A9D5-32F066E5C9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2881936"/>
        <c:axId val="352878328"/>
      </c:barChart>
      <c:catAx>
        <c:axId val="352881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878328"/>
        <c:crosses val="autoZero"/>
        <c:auto val="1"/>
        <c:lblAlgn val="ctr"/>
        <c:lblOffset val="100"/>
        <c:noMultiLvlLbl val="0"/>
      </c:catAx>
      <c:valAx>
        <c:axId val="352878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881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1.7935075028396998E-2</c:v>
                </c:pt>
                <c:pt idx="2">
                  <c:v>0</c:v>
                </c:pt>
                <c:pt idx="3">
                  <c:v>2.3910574451550998E-2</c:v>
                </c:pt>
                <c:pt idx="4">
                  <c:v>5.9776436128877999E-3</c:v>
                </c:pt>
                <c:pt idx="5">
                  <c:v>0</c:v>
                </c:pt>
                <c:pt idx="6">
                  <c:v>0</c:v>
                </c:pt>
                <c:pt idx="7">
                  <c:v>2.9899835550904002E-3</c:v>
                </c:pt>
                <c:pt idx="8">
                  <c:v>2.0933014354067001E-2</c:v>
                </c:pt>
                <c:pt idx="9">
                  <c:v>0</c:v>
                </c:pt>
                <c:pt idx="10">
                  <c:v>2.9907883718148002E-3</c:v>
                </c:pt>
                <c:pt idx="11">
                  <c:v>8.9726334679228002E-3</c:v>
                </c:pt>
                <c:pt idx="12">
                  <c:v>0</c:v>
                </c:pt>
                <c:pt idx="13">
                  <c:v>0</c:v>
                </c:pt>
                <c:pt idx="14">
                  <c:v>3.2902608279492998E-2</c:v>
                </c:pt>
                <c:pt idx="15">
                  <c:v>2.6929176266419001E-2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2.0949929668093E-2</c:v>
                </c:pt>
                <c:pt idx="20">
                  <c:v>0</c:v>
                </c:pt>
                <c:pt idx="21">
                  <c:v>5.9867692399795999E-3</c:v>
                </c:pt>
                <c:pt idx="22">
                  <c:v>1.7960307719938999E-2</c:v>
                </c:pt>
                <c:pt idx="23">
                  <c:v>0</c:v>
                </c:pt>
                <c:pt idx="24">
                  <c:v>0</c:v>
                </c:pt>
                <c:pt idx="25">
                  <c:v>1.1973896904748E-2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04-4617-8E27-DDEA471713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857704"/>
        <c:axId val="280477176"/>
      </c:lineChart>
      <c:dateAx>
        <c:axId val="281857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477176"/>
        <c:crosses val="autoZero"/>
        <c:auto val="1"/>
        <c:lblOffset val="100"/>
        <c:baseTimeUnit val="days"/>
      </c:dateAx>
      <c:valAx>
        <c:axId val="280477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857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17-47C5-8B99-06C018AD32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355336"/>
        <c:axId val="281352384"/>
      </c:barChart>
      <c:catAx>
        <c:axId val="281355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352384"/>
        <c:crosses val="autoZero"/>
        <c:auto val="1"/>
        <c:lblAlgn val="ctr"/>
        <c:lblOffset val="100"/>
        <c:noMultiLvlLbl val="0"/>
      </c:catAx>
      <c:valAx>
        <c:axId val="281352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355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Favorites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2C-4F74-B2A2-3A1F872886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2C-4F74-B2A2-3A1F872886A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D2C-4F74-B2A2-3A1F872886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1347464"/>
        <c:axId val="281346808"/>
      </c:barChart>
      <c:catAx>
        <c:axId val="281347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346808"/>
        <c:crosses val="autoZero"/>
        <c:auto val="1"/>
        <c:lblAlgn val="ctr"/>
        <c:lblOffset val="100"/>
        <c:noMultiLvlLbl val="0"/>
      </c:catAx>
      <c:valAx>
        <c:axId val="281346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347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6</c:v>
                </c:pt>
                <c:pt idx="2">
                  <c:v>0</c:v>
                </c:pt>
                <c:pt idx="3">
                  <c:v>8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6</c:v>
                </c:pt>
                <c:pt idx="9">
                  <c:v>0</c:v>
                </c:pt>
                <c:pt idx="10">
                  <c:v>1</c:v>
                </c:pt>
                <c:pt idx="11">
                  <c:v>3</c:v>
                </c:pt>
                <c:pt idx="12">
                  <c:v>0</c:v>
                </c:pt>
                <c:pt idx="13">
                  <c:v>0</c:v>
                </c:pt>
                <c:pt idx="14">
                  <c:v>10</c:v>
                </c:pt>
                <c:pt idx="15">
                  <c:v>8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4</c:v>
                </c:pt>
                <c:pt idx="20">
                  <c:v>0</c:v>
                </c:pt>
                <c:pt idx="21">
                  <c:v>1</c:v>
                </c:pt>
                <c:pt idx="22">
                  <c:v>4</c:v>
                </c:pt>
                <c:pt idx="23">
                  <c:v>0</c:v>
                </c:pt>
                <c:pt idx="24">
                  <c:v>0</c:v>
                </c:pt>
                <c:pt idx="25">
                  <c:v>4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BD-4346-95A5-DDA36223B2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349432"/>
        <c:axId val="281349760"/>
      </c:barChart>
      <c:dateAx>
        <c:axId val="281349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349760"/>
        <c:crosses val="autoZero"/>
        <c:auto val="1"/>
        <c:lblOffset val="100"/>
        <c:baseTimeUnit val="days"/>
      </c:dateAx>
      <c:valAx>
        <c:axId val="281349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349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28-471B-9D15-333A60C6C7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28-471B-9D15-333A60C6C7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1342216"/>
        <c:axId val="281343200"/>
      </c:barChart>
      <c:catAx>
        <c:axId val="281342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343200"/>
        <c:crosses val="autoZero"/>
        <c:auto val="1"/>
        <c:lblAlgn val="ctr"/>
        <c:lblOffset val="100"/>
        <c:noMultiLvlLbl val="0"/>
      </c:catAx>
      <c:valAx>
        <c:axId val="281343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342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2.9896259977877002E-3</c:v>
                </c:pt>
                <c:pt idx="1">
                  <c:v>2.3916292974588998E-2</c:v>
                </c:pt>
                <c:pt idx="2">
                  <c:v>0</c:v>
                </c:pt>
                <c:pt idx="3">
                  <c:v>2.9888218064439E-3</c:v>
                </c:pt>
                <c:pt idx="4">
                  <c:v>-2.9887324785558E-3</c:v>
                </c:pt>
                <c:pt idx="5">
                  <c:v>-2.3910574451550998E-2</c:v>
                </c:pt>
                <c:pt idx="6">
                  <c:v>0</c:v>
                </c:pt>
                <c:pt idx="7">
                  <c:v>-2.9895366218235998E-2</c:v>
                </c:pt>
                <c:pt idx="8">
                  <c:v>0</c:v>
                </c:pt>
                <c:pt idx="9">
                  <c:v>-1.4952153110048E-2</c:v>
                </c:pt>
                <c:pt idx="10">
                  <c:v>5.9817556452819E-3</c:v>
                </c:pt>
                <c:pt idx="11">
                  <c:v>-8.9720967790172992E-3</c:v>
                </c:pt>
                <c:pt idx="12">
                  <c:v>5.9819345576358996E-3</c:v>
                </c:pt>
                <c:pt idx="13">
                  <c:v>2.9907883718148002E-3</c:v>
                </c:pt>
                <c:pt idx="14">
                  <c:v>-2.6916290337052E-2</c:v>
                </c:pt>
                <c:pt idx="15">
                  <c:v>-3.8889553667584002E-2</c:v>
                </c:pt>
                <c:pt idx="16">
                  <c:v>1.1970671853958E-2</c:v>
                </c:pt>
                <c:pt idx="17">
                  <c:v>-1.4961548819534E-2</c:v>
                </c:pt>
                <c:pt idx="18">
                  <c:v>0</c:v>
                </c:pt>
                <c:pt idx="19">
                  <c:v>-5.9855150535704001E-3</c:v>
                </c:pt>
                <c:pt idx="20">
                  <c:v>-1.197174667784E-2</c:v>
                </c:pt>
                <c:pt idx="21">
                  <c:v>-2.9932950191570999E-3</c:v>
                </c:pt>
                <c:pt idx="22">
                  <c:v>0</c:v>
                </c:pt>
                <c:pt idx="23">
                  <c:v>-1.1973538479959E-2</c:v>
                </c:pt>
                <c:pt idx="24">
                  <c:v>5.9874861539382998E-3</c:v>
                </c:pt>
                <c:pt idx="25">
                  <c:v>8.9806915132464998E-3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42-4C76-9DD1-8B9E7CAE33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3518840"/>
        <c:axId val="213511624"/>
      </c:lineChart>
      <c:dateAx>
        <c:axId val="213518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511624"/>
        <c:crosses val="autoZero"/>
        <c:auto val="1"/>
        <c:lblOffset val="100"/>
        <c:baseTimeUnit val="days"/>
      </c:dateAx>
      <c:valAx>
        <c:axId val="213511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518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2.9896259977877002E-3</c:v>
                </c:pt>
                <c:pt idx="1">
                  <c:v>2.3916292974588998E-2</c:v>
                </c:pt>
                <c:pt idx="2">
                  <c:v>0</c:v>
                </c:pt>
                <c:pt idx="3">
                  <c:v>2.9888218064439E-3</c:v>
                </c:pt>
                <c:pt idx="4">
                  <c:v>-2.9887324785558E-3</c:v>
                </c:pt>
                <c:pt idx="5">
                  <c:v>-2.3910574451550998E-2</c:v>
                </c:pt>
                <c:pt idx="6">
                  <c:v>0</c:v>
                </c:pt>
                <c:pt idx="7">
                  <c:v>-2.9895366218235998E-2</c:v>
                </c:pt>
                <c:pt idx="8">
                  <c:v>0</c:v>
                </c:pt>
                <c:pt idx="9">
                  <c:v>-1.4952153110048E-2</c:v>
                </c:pt>
                <c:pt idx="10">
                  <c:v>5.9817556452819E-3</c:v>
                </c:pt>
                <c:pt idx="11">
                  <c:v>-8.9720967790172992E-3</c:v>
                </c:pt>
                <c:pt idx="12">
                  <c:v>5.9819345576358996E-3</c:v>
                </c:pt>
                <c:pt idx="13">
                  <c:v>2.9907883718148002E-3</c:v>
                </c:pt>
                <c:pt idx="14">
                  <c:v>-2.6916290337052E-2</c:v>
                </c:pt>
                <c:pt idx="15">
                  <c:v>-3.8889553667584002E-2</c:v>
                </c:pt>
                <c:pt idx="16">
                  <c:v>1.1970671853958E-2</c:v>
                </c:pt>
                <c:pt idx="17">
                  <c:v>-1.4961548819534E-2</c:v>
                </c:pt>
                <c:pt idx="18">
                  <c:v>0</c:v>
                </c:pt>
                <c:pt idx="19">
                  <c:v>-5.9855150535704001E-3</c:v>
                </c:pt>
                <c:pt idx="20">
                  <c:v>-1.197174667784E-2</c:v>
                </c:pt>
                <c:pt idx="21">
                  <c:v>-2.9932950191570999E-3</c:v>
                </c:pt>
                <c:pt idx="22">
                  <c:v>0</c:v>
                </c:pt>
                <c:pt idx="23">
                  <c:v>-1.1973538479959E-2</c:v>
                </c:pt>
                <c:pt idx="24">
                  <c:v>5.9874861539382998E-3</c:v>
                </c:pt>
                <c:pt idx="25">
                  <c:v>8.9806915132464998E-3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EB-46CB-9AB3-6F597DC109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3509984"/>
        <c:axId val="213509656"/>
      </c:lineChart>
      <c:dateAx>
        <c:axId val="213509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509656"/>
        <c:crosses val="autoZero"/>
        <c:auto val="1"/>
        <c:lblOffset val="100"/>
        <c:baseTimeUnit val="days"/>
      </c:dateAx>
      <c:valAx>
        <c:axId val="213509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50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2.9918621349927999E-2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1.7951172809956999E-2</c:v>
                </c:pt>
                <c:pt idx="14">
                  <c:v>0</c:v>
                </c:pt>
                <c:pt idx="15">
                  <c:v>8.9755864049784993E-3</c:v>
                </c:pt>
                <c:pt idx="16">
                  <c:v>1.1967448539971001E-2</c:v>
                </c:pt>
                <c:pt idx="17">
                  <c:v>1.4360938247966E-2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39-4393-8488-0A1CAD7F38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3514904"/>
        <c:axId val="213516544"/>
      </c:lineChart>
      <c:catAx>
        <c:axId val="213514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516544"/>
        <c:crosses val="autoZero"/>
        <c:auto val="1"/>
        <c:lblAlgn val="ctr"/>
        <c:lblOffset val="100"/>
        <c:noMultiLvlLbl val="0"/>
      </c:catAx>
      <c:valAx>
        <c:axId val="213516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514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0E-49EB-A554-CDF78A2B9F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0E-49EB-A554-CDF78A2B9F1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0E-49EB-A554-CDF78A2B9F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2298992"/>
        <c:axId val="222294072"/>
      </c:barChart>
      <c:catAx>
        <c:axId val="222298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294072"/>
        <c:crosses val="autoZero"/>
        <c:auto val="1"/>
        <c:lblAlgn val="ctr"/>
        <c:lblOffset val="100"/>
        <c:noMultiLvlLbl val="0"/>
      </c:catAx>
      <c:valAx>
        <c:axId val="222294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298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D33B9-178D-4318-AFF3-DF975B34E1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7BAE14-94D1-41BA-95AB-C559A0B59A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9C0E99-07CC-4C22-80C3-17ADDEE964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827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25AA5A-34F7-4BE4-9DC8-EE0ED645EC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541424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6983116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9945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9510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65747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8538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421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84979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50200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9509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1550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3053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8988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12640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7185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441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@KinanKSA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04831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37BB729-F1E0-4AE5-A83E-E8B1128EB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2D45B1-03C6-4AFC-BCA0-D469FBCA1F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59692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68338-B256-481A-8F9D-4EFFAC1B1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8A5DDE-3087-43F6-B457-A7657AAC2E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621866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F646D5-4776-4A09-9EDF-4489C4FD81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7DA82-200D-4A3A-B849-78A341457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648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41165-3A5B-4FC8-9835-DD951D837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252361-61F4-4506-B9B8-5F5291DCEC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887579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D239F2-FC3C-48F7-AD33-EE820AA212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8BCD23-F4F7-4FBD-8F2A-C4F4A8DB2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475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BA0F2-1C44-4417-9C42-1F38B8EED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1A9C89-245F-4362-AAEA-09ABA29063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711906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9DB945-12F0-43C4-AF0F-AEF2748703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93BA1A-6AA8-4B55-9C3A-B324ACD40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90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E37CD-B067-4F7D-8499-2294511A7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D311C1-BC4A-4AF2-9C98-C5908497D6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914170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E12AE-49AD-4FDB-9B73-EB677A878C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D45CF-AB13-4EFB-802B-1FBEF54F8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758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1FF90-B7E0-4FE3-B80C-36B9F32E1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Distribution +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DFCECD-F391-4109-9217-36A3291B54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516118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1315E6-A7BE-4AD0-BF97-4F38AACEA6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DFD0F7-9533-4757-B719-B6FDFC310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65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5E587-F0BD-4DCD-859D-192F6CABA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Average Interactions Per Tweet (column)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FA8F71-EF85-4AAB-9F12-4941E59D3D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729062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4D9110-6844-4DAC-9DA7-191448CA2F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BC43C2-B78B-4651-A64B-8BDF70721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560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4C7D4-5875-4139-8F4C-8532F2E92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6541B0-30D8-4075-9C36-38256DCF6E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466033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EF8009-E6F3-4EEE-AB54-0C1CF529E9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6C2117-E646-4926-9936-2E9A83BF8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672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E25148-BD39-464D-997F-2F11F65FFF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359940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629518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87421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2328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1014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3705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313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- 2018-02-16 13:04:02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https://t.co/hLXVFd6BM4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156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- 2018-02-15 17:37:53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بالتسوق بمراكز كنان
#الخميس_الونيس #عيش_الويكند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https://t.co/adrV7kviR0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382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- 2018-02-12 15:32:54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اللھم اني اسالك خیرھا وخیر ما فیھا وخیر ما أرسلت به
واعوذ بك من شرھا وشر ما فیھا وشر ما أرسلت به
#كنان #عيش #دعاء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https://t.co/DUN0qSxvBV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925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- 2018-02-11 17:24:23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وقت الراحة والسعادة بحمام منزلك تطبق بإضافات بسيطة
#كنان #السعودية #سكن #عيش_الشتاء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https://t.co/cNACTk83N4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501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- 2018-02-09 13:52:18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https://t.co/8akSJJ23lu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00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- 2018-02-08 16:58:15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واستمتع مع أصدقائك في مشاريع كنان السكنية.
#الخميس_الونيس #كنان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https://t.co/nROUora6fj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896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- 2018-02-06 18:37:23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اضيفي الى مطبخك لمسات من السعادة 
#كنان #السعودية #سكن #عيش_الشتاء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https://t.co/49kHi3smAp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61609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F6E2A1F-FA59-4B33-AFE3-CB77D1987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FB8215-814E-4A1B-B47D-D9F2CC2E6B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827939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0CA489-339A-4FE3-B8F8-2B7B054CD2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786462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665476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13008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15713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33027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9947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518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- 2018-02-05 17:29:17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https://t.co/sxE4dISdAL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36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- 2018-02-04 17:06:14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تستاهل تعيش الأمان بمنزلك بكنان 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https://t.co/0GLlSuzYpV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254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- 2018-02-02 13:13:56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https://t.co/PbF1yM5p7k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01988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9AD9EA8-96D9-4B52-A010-54B412EF7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732273-D324-4ACB-BA3F-872FC82E3F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4503392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7730A6-C6AC-416F-8755-F0544AFABB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401896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069386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36784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6068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0715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8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@simply_khalid - 2018-02-28 07:01:49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صراحة كنان ليست أسوأ مطور و لكنها من ضمن الأكذب بلا منازع ! من أين أبدأ و كيف سأنتهي، قال لك #تستحق_تعيش.…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https://t.co/i0iZqckK8D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03/01/2018 19:21:40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159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@simply_khalid - 2018-02-27 23:34:33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صراحة كنان ليست أسوأ مطور و لكنها من ضمن الأكذب بلا منازع ! من أين أبدأ و كيف سأنتهي، قال لك #تستحق_تعيش.…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https://t.co/a1CTYj5op2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03/01/2018 19:21:40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559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@simply_khalid - 2018-02-27 23:25:47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@Masharefhills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أتمنى أن تلتزموا بالصورة التي رسمتموها في أذهان عملائكم و كل من اشترى في هذا المشروع، كلا…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https://t.co/bLhw1u7N9d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03/01/2018 19:21:40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33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@DanaMall1 - 2018-02-25 10:24:57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@ss_5100 @KinanKSA @Roznamah_sa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حياكم الله، الكشك المذكور هو كشك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OSN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نترقب زيارتكم لنا قريباً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833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@jomanakhan - 2018-02-25 01:04:00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@DanaMall1 @Roznamah_sa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مقدر اسجل في التطوع فيه!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826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@ss_5100 - 2018-02-24 19:51:16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@DanaMall1 @Roznamah_sa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الكوشك الي قدام هوم سنتر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585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@HishamAlbabtain - 2018-02-24 19:45:05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@salmansbs @MusabSaedan @BADR_ALRAJHI @b_shu1 @HAlshowair @BaderSaedan @msalkhalil @KinanKSA @aqarapp @r_alfowzan… https://t.co/GA43t0UWFu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948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@krA95wqIQOEO2hf - 2018-02-24 05:44:45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@amtmsf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أبغى تويتر تبع الحويلات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18856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C5A462B-2E72-4D8E-9388-60A6CF35C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0EAC76-B71C-42FB-B8A5-AFE8976692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950484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D4C54A-7C05-40EB-8C55-49F36641D1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075659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85042032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594745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61967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2651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845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@DanaMall1 - 2018-02-23 14:59:34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@7asnaa90 @KinanKSA @Roznamah_sa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نعم عزيزتي الدخول مجاناً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316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@alhamaiyd - 2018-02-23 12:52:27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للأسف لا زلنا نعاني فالبوابة الرئيسية رقم 1 بمجمع مشارف هيلز بالرياض مغلقة ولا زالت يدوية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😂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أعتقد ماس…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https://t.co/4V6l9g36OS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02/24/2018 17:15:51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821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@7asnaa90 - 2018-02-23 12:47:57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@DanaMall1 @Roznamah_sa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مجانا؟؟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617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@DanaMall1 - 2018-02-23 12:21:54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@Aroojah97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حياكم الله، يبدأ العرض يوما الثلاثاء ٢٧ فبراير الى السبت ٣ مارس ٢٠١٨
نترقب زيارتكم لنا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746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@alhamaiyd - 2018-02-23 09:00:06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العائلة أحلى ..
عند إكتمال جميع خدمات مجمع مشارف هيلز بالرياض من المساجد والمدارس ومركز التسوق والإن…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https://t.co/B2f6rWXNl6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02/24/2018 17:15:51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039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@Aroojah97 - 2018-02-22 15:33:06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@DanaMall1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متى عرض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shauna the sheep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الدانا مول???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136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@NoritaViolet - 2018-02-21 14:27:21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إيطالي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34761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74F5160-AC23-4859-BF7E-6B32C7144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74798C-AAC3-4EB8-8CA7-21B90D6EE4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2739783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E014AD-2C28-4CD0-982E-860077D1CF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859374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54167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05222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9963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0293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525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@NoritaViolet - 2018-02-21 14:25:24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حديقة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318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@NoritaViolet - 2018-02-21 14:24:35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بيت فيه صاله كبيرة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640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@NoritaViolet - 2018-02-21 14:24:15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موقع مميز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193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@NoritaViolet - 2018-02-21 14:23:04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صالون حديث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593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@NoritaViolet - 2018-02-21 14:22:42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زرع طبيعي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051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@NoritaViolet - 2018-02-21 14:22:18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حديقة داخل المنزل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207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@NoritaViolet - 2018-02-21 14:20:30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دوبليكس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684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@NoritaViolet - 2018-02-21 14:19:13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الفروة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992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@NoritaViolet - 2018-02-21 14:18:29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دهان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04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@NoritaViolet - 2018-02-21 14:17:33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اضاءة بيضاء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08129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DE70C7A-66ED-47D6-9084-1FC28843A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569BE5-77A5-47E1-B054-979F497FCF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387679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88208C-B295-4BFA-9A42-7B4DE1958A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594991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087202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829594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718043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652612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317756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40382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525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#جمعة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911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#جمعة_مباركة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736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#كنان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685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#عيش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0.88888888888889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338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#السعودية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227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#سكن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718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#مشاريع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841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#عيش_الشتاء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788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#عيش_الويكند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162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#الخميس_الونيس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824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#دعاء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64549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D323885-7A30-4ECF-978C-89B5964C8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6E9FD9-39C7-4A49-99F0-52BB865171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639464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DA2D48-C7F6-44D5-B984-2D4395BCE8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543843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3392687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646187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514363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763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@NoritaViolet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069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@Alexanderk750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302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@alhamaiyd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150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@AMMAR_BN_FAHAD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17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@NabhanAlHussami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965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@XIBRX1982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911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@HishamAlbabtain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929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@ghsn206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803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@smoiz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971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@Aroojah97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72091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CDC6743-329C-41E1-B6E1-48ABD3D29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Key Influencers (top 10)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C28357-89EF-4A5C-8F9B-C5636AF050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1316653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78FDA-B869-493F-85B5-075B74A88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710EBD-13D9-4C1E-B9B5-6A2F7CF11D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695604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E13C70-3742-4864-8202-FBB73030B2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931D99-0DB9-4060-A141-D6B5D6DB9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6157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235AF-7F82-4A01-87F3-A063546C2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3AF9AC-D55E-48F3-BE33-A0FA5EEE45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19786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1DA70C-BC26-4B5B-9769-19D442134E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CDE880-09E0-4797-AE94-B6899AAFC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3780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B05B3-C75B-4425-B4E1-5E7E550E1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182956-E142-437F-84DE-B43E29F8DC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88154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65F372-F387-46CB-8A27-5183D38C28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D9AA33-25C2-4A4A-9CCC-362A12D25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6385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8982F-9438-4A51-A9A6-0BBFDA1FB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2C3DAC-05BE-46E0-A909-DE78972202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407142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AA2D83-5259-440E-9F3C-B8D2CC2ED2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3B312-B457-4410-B294-D80B5AEE0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1563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C4376F-7A56-4CE8-A508-2284461076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382238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51714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40166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350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65079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5696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9824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082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- 2018-02-26 16:33:30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التسوق متعة وتستاهل تعيشها في كنان 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https://t.co/05D2yTW760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934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- 2018-02-23 13:05:34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https://t.co/xiOAReaep4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229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- 2018-02-23 00:15:39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استمتعوا معنا و شاهدوا عروض شون ذا شيب فقط في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DanaMall1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دانة مول بينبع 
من ٢٧ فبراير الى ٣ مارس ٢٠١٨ 
من الساعة ال ٤ عصراً حتى ال ١٠ مساءاً 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roznamah_sa https://t.co/TTy65OBeu4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254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- 2018-02-22 17:33:14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العائلة أحلى بنهاية الأسبوع السعيدة
#عيش_الويكند #الخميس_الونيس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https://t.co/daDVejM660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675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- 2018-02-20 19:18:55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@ArchFai9aL: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فيلا خاصه-الرياض -مشارف هيلز  -٥٠٠ متر مربع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Private villa-Riyadh -Masharef Hills-500 m2 https://t.co/V3FxE163Zg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818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- 2018-02-20 16:30:46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https://t.co/ShLzNdNYdi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332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- 2018-02-16 13:04:02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https://t.co/hLXVFd6BM4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11546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09E2F71-AD69-4F0B-93D2-19FCE2335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6F7A02-49FF-48AD-801B-FEFE6EDEBC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5964053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D36F84-90A7-4707-A53B-0C37E53509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89023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355016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2994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5918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3083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0015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4945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654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- 2018-02-15 17:37:53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بالتسوق بمراكز كنان
#الخميس_الونيس #عيش_الويكند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https://t.co/adrV7kviR0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699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- 2018-02-12 15:32:54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اللھم اني اسالك خیرھا وخیر ما فیھا وخیر ما أرسلت به
واعوذ بك من شرھا وشر ما فیھا وشر ما أرسلت به
#كنان #عيش #دعاء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https://t.co/DUN0qSxvBV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220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- 2018-02-11 17:24:23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وقت الراحة والسعادة بحمام منزلك تطبق بإضافات بسيطة
#كنان #السعودية #سكن #عيش_الشتاء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https://t.co/cNACTk83N4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87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- 2018-02-09 13:52:18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https://t.co/8akSJJ23lu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66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- 2018-02-08 16:58:15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واستمتع مع أصدقائك في مشاريع كنان السكنية.
#الخميس_الونيس #كنان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https://t.co/nROUora6fj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723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- 2018-02-06 18:37:23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اضيفي الى مطبخك لمسات من السعادة 
#كنان #السعودية #سكن #عيش_الشتاء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https://t.co/49kHi3smAp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928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- 2018-02-05 17:29:17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https://t.co/sxE4dISdAL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34938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E910CD3-0740-4A70-951E-E728B0E5F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407B2C-22DD-414F-A85D-96C5F5EB9C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7068945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9AC051-3A76-4469-9626-35FA730D57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091597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999789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91028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0173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5745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54026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8358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582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- 2018-02-04 17:06:14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تستاهل تعيش الأمان بمنزلك بكنان 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https://t.co/0GLlSuzYpV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194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- 2018-02-02 13:13:56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https://t.co/PbF1yM5p7k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89515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1767E9A-067F-413E-9FDD-6345AC22B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5E0BBD-20EE-41EF-87C5-9B2798BB90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9477911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20180418_144706</Template>
  <TotalTime>0</TotalTime>
  <Words>1260</Words>
  <Application>Microsoft Office PowerPoint</Application>
  <PresentationFormat>On-screen Show (4:3)</PresentationFormat>
  <Paragraphs>475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Lato</vt:lpstr>
      <vt:lpstr>Calibri</vt:lpstr>
      <vt:lpstr>Arial</vt:lpstr>
      <vt:lpstr>quintly_template</vt:lpstr>
      <vt:lpstr>Twitter Reports</vt:lpstr>
      <vt:lpstr>Twitter Key Metrics Table</vt:lpstr>
      <vt:lpstr>Twitter Followers Total</vt:lpstr>
      <vt:lpstr>Twitter Own Tweets By Weekday</vt:lpstr>
      <vt:lpstr>Twitter Interaction Rate</vt:lpstr>
      <vt:lpstr>Twitter Total Interactions</vt:lpstr>
      <vt:lpstr>Twitter Interaction Distribution + Mentions</vt:lpstr>
      <vt:lpstr>TW - Average Interactions Per Tweet (column)</vt:lpstr>
      <vt:lpstr>Twitter Tweet Type Distribution</vt:lpstr>
      <vt:lpstr>Own Tweets Table (Top 10) - 1 of 2</vt:lpstr>
      <vt:lpstr>Own Tweets Table (Top 10) - 2 of 2</vt:lpstr>
      <vt:lpstr>Twitter Mentions Table - 1 of 3</vt:lpstr>
      <vt:lpstr>Twitter Mentions Table - 2 of 3</vt:lpstr>
      <vt:lpstr>Twitter Mentions Table - 3 of 3</vt:lpstr>
      <vt:lpstr>Twitter Hashtag Detection</vt:lpstr>
      <vt:lpstr>TW - Key Influencers (top 10)</vt:lpstr>
      <vt:lpstr>Twitter Followers Change Rate</vt:lpstr>
      <vt:lpstr>Twitter Followers Change Rate</vt:lpstr>
      <vt:lpstr>Twitter Interaction Rate By Hour</vt:lpstr>
      <vt:lpstr>Twitter Interactions Distribution</vt:lpstr>
      <vt:lpstr>Twitter Own and Retweeted Tweets Table - 1 of 3</vt:lpstr>
      <vt:lpstr>Twitter Own and Retweeted Tweets Table - 2 of 3</vt:lpstr>
      <vt:lpstr>Twitter Own and Retweeted Tweets Table - 3 of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Reports</dc:title>
  <dc:creator>Administrator</dc:creator>
  <cp:lastModifiedBy>Administrator</cp:lastModifiedBy>
  <cp:revision>1</cp:revision>
  <dcterms:created xsi:type="dcterms:W3CDTF">2018-04-18T14:47:07Z</dcterms:created>
  <dcterms:modified xsi:type="dcterms:W3CDTF">2018-04-18T14:48:03Z</dcterms:modified>
</cp:coreProperties>
</file>