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33450</c:v>
                </c:pt>
                <c:pt idx="1">
                  <c:v>33458</c:v>
                </c:pt>
                <c:pt idx="2">
                  <c:v>33458</c:v>
                </c:pt>
                <c:pt idx="3">
                  <c:v>33459</c:v>
                </c:pt>
                <c:pt idx="4">
                  <c:v>33458</c:v>
                </c:pt>
                <c:pt idx="5">
                  <c:v>33450</c:v>
                </c:pt>
                <c:pt idx="6">
                  <c:v>33450</c:v>
                </c:pt>
                <c:pt idx="7">
                  <c:v>33440</c:v>
                </c:pt>
                <c:pt idx="8">
                  <c:v>33440</c:v>
                </c:pt>
                <c:pt idx="9">
                  <c:v>33435</c:v>
                </c:pt>
                <c:pt idx="10">
                  <c:v>33437</c:v>
                </c:pt>
                <c:pt idx="11">
                  <c:v>33434</c:v>
                </c:pt>
                <c:pt idx="12">
                  <c:v>33436</c:v>
                </c:pt>
                <c:pt idx="13">
                  <c:v>33437</c:v>
                </c:pt>
                <c:pt idx="14">
                  <c:v>33428</c:v>
                </c:pt>
                <c:pt idx="15">
                  <c:v>33415</c:v>
                </c:pt>
                <c:pt idx="16">
                  <c:v>33419</c:v>
                </c:pt>
                <c:pt idx="17">
                  <c:v>33414</c:v>
                </c:pt>
                <c:pt idx="18">
                  <c:v>33414</c:v>
                </c:pt>
                <c:pt idx="19">
                  <c:v>33412</c:v>
                </c:pt>
                <c:pt idx="20">
                  <c:v>33408</c:v>
                </c:pt>
                <c:pt idx="21">
                  <c:v>33407</c:v>
                </c:pt>
                <c:pt idx="22">
                  <c:v>33407</c:v>
                </c:pt>
                <c:pt idx="23">
                  <c:v>33403</c:v>
                </c:pt>
                <c:pt idx="24">
                  <c:v>33405</c:v>
                </c:pt>
                <c:pt idx="25">
                  <c:v>33408</c:v>
                </c:pt>
                <c:pt idx="26">
                  <c:v>33408</c:v>
                </c:pt>
                <c:pt idx="27">
                  <c:v>33408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27-4CEE-BCC6-AB53CB1C53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620376"/>
        <c:axId val="352616112"/>
      </c:lineChart>
      <c:dateAx>
        <c:axId val="352620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16112"/>
        <c:crosses val="autoZero"/>
        <c:auto val="1"/>
        <c:lblOffset val="100"/>
        <c:baseTimeUnit val="days"/>
      </c:dateAx>
      <c:valAx>
        <c:axId val="35261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2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18-475F-88E6-4F3914433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480008"/>
        <c:axId val="282480992"/>
      </c:barChart>
      <c:catAx>
        <c:axId val="28248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0992"/>
        <c:crosses val="autoZero"/>
        <c:auto val="1"/>
        <c:lblAlgn val="ctr"/>
        <c:lblOffset val="100"/>
        <c:noMultiLvlLbl val="0"/>
      </c:catAx>
      <c:valAx>
        <c:axId val="28248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8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1.7935075028396998E-2</c:v>
                </c:pt>
                <c:pt idx="2">
                  <c:v>0</c:v>
                </c:pt>
                <c:pt idx="3">
                  <c:v>2.3910574451550998E-2</c:v>
                </c:pt>
                <c:pt idx="4">
                  <c:v>5.9776436128877999E-3</c:v>
                </c:pt>
                <c:pt idx="5">
                  <c:v>0</c:v>
                </c:pt>
                <c:pt idx="6">
                  <c:v>0</c:v>
                </c:pt>
                <c:pt idx="7">
                  <c:v>2.9899835550904002E-3</c:v>
                </c:pt>
                <c:pt idx="8">
                  <c:v>2.0933014354067001E-2</c:v>
                </c:pt>
                <c:pt idx="9">
                  <c:v>0</c:v>
                </c:pt>
                <c:pt idx="10">
                  <c:v>2.9907883718148002E-3</c:v>
                </c:pt>
                <c:pt idx="11">
                  <c:v>8.9726334679228002E-3</c:v>
                </c:pt>
                <c:pt idx="12">
                  <c:v>0</c:v>
                </c:pt>
                <c:pt idx="13">
                  <c:v>0</c:v>
                </c:pt>
                <c:pt idx="14">
                  <c:v>3.2902608279492998E-2</c:v>
                </c:pt>
                <c:pt idx="15">
                  <c:v>2.6929176266419001E-2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2.0949929668093E-2</c:v>
                </c:pt>
                <c:pt idx="20">
                  <c:v>0</c:v>
                </c:pt>
                <c:pt idx="21">
                  <c:v>5.9867692399795999E-3</c:v>
                </c:pt>
                <c:pt idx="22">
                  <c:v>1.7960307719938999E-2</c:v>
                </c:pt>
                <c:pt idx="23">
                  <c:v>0</c:v>
                </c:pt>
                <c:pt idx="24">
                  <c:v>0</c:v>
                </c:pt>
                <c:pt idx="25">
                  <c:v>1.1973896904748E-2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C1-4FB1-8EE6-10AC8F0C13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263152"/>
        <c:axId val="358256920"/>
      </c:lineChart>
      <c:dateAx>
        <c:axId val="358263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56920"/>
        <c:crosses val="autoZero"/>
        <c:auto val="1"/>
        <c:lblOffset val="100"/>
        <c:baseTimeUnit val="days"/>
      </c:dateAx>
      <c:valAx>
        <c:axId val="358256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6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42-45F8-9ECE-35D600B59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268728"/>
        <c:axId val="358269056"/>
      </c:barChart>
      <c:catAx>
        <c:axId val="35826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69056"/>
        <c:crosses val="autoZero"/>
        <c:auto val="1"/>
        <c:lblAlgn val="ctr"/>
        <c:lblOffset val="100"/>
        <c:noMultiLvlLbl val="0"/>
      </c:catAx>
      <c:valAx>
        <c:axId val="35826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6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AA-4770-AB84-5DE4FD48F5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AA-4770-AB84-5DE4FD48F5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AA-4770-AB84-5DE4FD48F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8258232"/>
        <c:axId val="358262824"/>
      </c:barChart>
      <c:catAx>
        <c:axId val="35825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62824"/>
        <c:crosses val="autoZero"/>
        <c:auto val="1"/>
        <c:lblAlgn val="ctr"/>
        <c:lblOffset val="100"/>
        <c:noMultiLvlLbl val="0"/>
      </c:catAx>
      <c:valAx>
        <c:axId val="35826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5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8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6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10</c:v>
                </c:pt>
                <c:pt idx="15">
                  <c:v>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</c:v>
                </c:pt>
                <c:pt idx="20">
                  <c:v>0</c:v>
                </c:pt>
                <c:pt idx="21">
                  <c:v>1</c:v>
                </c:pt>
                <c:pt idx="22">
                  <c:v>4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B9-45D7-B24C-9F5EB1174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264136"/>
        <c:axId val="358264464"/>
      </c:barChart>
      <c:dateAx>
        <c:axId val="35826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64464"/>
        <c:crosses val="autoZero"/>
        <c:auto val="1"/>
        <c:lblOffset val="100"/>
        <c:baseTimeUnit val="days"/>
      </c:dateAx>
      <c:valAx>
        <c:axId val="35826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6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2B-4E80-9489-7FA4A81FB0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2B-4E80-9489-7FA4A81FB0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525224"/>
        <c:axId val="357522928"/>
      </c:barChart>
      <c:catAx>
        <c:axId val="357525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22928"/>
        <c:crosses val="autoZero"/>
        <c:auto val="1"/>
        <c:lblAlgn val="ctr"/>
        <c:lblOffset val="100"/>
        <c:noMultiLvlLbl val="0"/>
      </c:catAx>
      <c:valAx>
        <c:axId val="35752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2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B5-40A7-8BF5-071B8A072A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274344"/>
        <c:axId val="425274672"/>
      </c:lineChart>
      <c:dateAx>
        <c:axId val="42527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74672"/>
        <c:crosses val="autoZero"/>
        <c:auto val="1"/>
        <c:lblOffset val="100"/>
        <c:baseTimeUnit val="days"/>
      </c:dateAx>
      <c:valAx>
        <c:axId val="42527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27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2.9896259977877002E-3</c:v>
                </c:pt>
                <c:pt idx="1">
                  <c:v>2.3916292974588998E-2</c:v>
                </c:pt>
                <c:pt idx="2">
                  <c:v>0</c:v>
                </c:pt>
                <c:pt idx="3">
                  <c:v>2.9888218064439E-3</c:v>
                </c:pt>
                <c:pt idx="4">
                  <c:v>-2.9887324785558E-3</c:v>
                </c:pt>
                <c:pt idx="5">
                  <c:v>-2.3910574451550998E-2</c:v>
                </c:pt>
                <c:pt idx="6">
                  <c:v>0</c:v>
                </c:pt>
                <c:pt idx="7">
                  <c:v>-2.9895366218235998E-2</c:v>
                </c:pt>
                <c:pt idx="8">
                  <c:v>0</c:v>
                </c:pt>
                <c:pt idx="9">
                  <c:v>-1.4952153110048E-2</c:v>
                </c:pt>
                <c:pt idx="10">
                  <c:v>5.9817556452819E-3</c:v>
                </c:pt>
                <c:pt idx="11">
                  <c:v>-8.9720967790172992E-3</c:v>
                </c:pt>
                <c:pt idx="12">
                  <c:v>5.9819345576358996E-3</c:v>
                </c:pt>
                <c:pt idx="13">
                  <c:v>2.9907883718148002E-3</c:v>
                </c:pt>
                <c:pt idx="14">
                  <c:v>-2.6916290337052E-2</c:v>
                </c:pt>
                <c:pt idx="15">
                  <c:v>-3.8889553667584002E-2</c:v>
                </c:pt>
                <c:pt idx="16">
                  <c:v>1.1970671853958E-2</c:v>
                </c:pt>
                <c:pt idx="17">
                  <c:v>-1.4961548819534E-2</c:v>
                </c:pt>
                <c:pt idx="18">
                  <c:v>0</c:v>
                </c:pt>
                <c:pt idx="19">
                  <c:v>-5.9855150535704001E-3</c:v>
                </c:pt>
                <c:pt idx="20">
                  <c:v>-1.197174667784E-2</c:v>
                </c:pt>
                <c:pt idx="21">
                  <c:v>-2.9932950191570999E-3</c:v>
                </c:pt>
                <c:pt idx="22">
                  <c:v>0</c:v>
                </c:pt>
                <c:pt idx="23">
                  <c:v>-1.1973538479959E-2</c:v>
                </c:pt>
                <c:pt idx="24">
                  <c:v>5.9874861539382998E-3</c:v>
                </c:pt>
                <c:pt idx="25">
                  <c:v>8.9806915132464998E-3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61-4861-BB2F-B522C75BD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344472"/>
        <c:axId val="435337584"/>
      </c:lineChart>
      <c:dateAx>
        <c:axId val="43534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337584"/>
        <c:crosses val="autoZero"/>
        <c:auto val="1"/>
        <c:lblOffset val="100"/>
        <c:baseTimeUnit val="days"/>
      </c:dateAx>
      <c:valAx>
        <c:axId val="43533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34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2.9918621349927999E-2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1.7951172809956999E-2</c:v>
                </c:pt>
                <c:pt idx="14">
                  <c:v>0</c:v>
                </c:pt>
                <c:pt idx="15">
                  <c:v>8.9755864049784993E-3</c:v>
                </c:pt>
                <c:pt idx="16">
                  <c:v>1.1967448539971001E-2</c:v>
                </c:pt>
                <c:pt idx="17">
                  <c:v>1.4360938247966E-2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61-46AF-8265-4F71B27DC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5342504"/>
        <c:axId val="435345784"/>
      </c:lineChart>
      <c:catAx>
        <c:axId val="43534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345784"/>
        <c:crosses val="autoZero"/>
        <c:auto val="1"/>
        <c:lblAlgn val="ctr"/>
        <c:lblOffset val="100"/>
        <c:noMultiLvlLbl val="0"/>
      </c:catAx>
      <c:valAx>
        <c:axId val="43534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34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A0-49C1-B3C5-185B728F53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A0-49C1-B3C5-185B728F53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A0-49C1-B3C5-185B728F5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337912"/>
        <c:axId val="435347752"/>
      </c:barChart>
      <c:catAx>
        <c:axId val="435337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347752"/>
        <c:crosses val="autoZero"/>
        <c:auto val="1"/>
        <c:lblAlgn val="ctr"/>
        <c:lblOffset val="100"/>
        <c:noMultiLvlLbl val="0"/>
      </c:catAx>
      <c:valAx>
        <c:axId val="435347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337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28BC1-7FCD-4A6F-8CDC-4476E8EF1E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D42C28-56E1-4AE5-B1B6-9B22C49F93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24783-3521-4107-963C-F19AFF1D00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76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BBA9F-2CCF-413D-B9A8-CC55E333E9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3760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456125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5252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6831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77891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096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2597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1203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344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9132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31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497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8381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67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7844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10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1702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E8108F6-7C67-4A1D-BB47-B96A3CDAD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D61E3-98F4-4D6D-A467-18FA22D914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94770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CB7AB-3809-4F81-AF54-080831096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EB9A83-8AB9-4B74-BC59-832D26BDF6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89803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4695EB-3A17-4AD8-AE95-4A9A80B104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46442-B646-4D03-B09E-F7DA35EE0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771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6BBC4-D7BB-4B5C-8DD0-AA1E9E4D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A4CFA9-D712-49F7-8A9D-E98FB4B798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98364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D69E97-4795-4A30-823A-01A605EE45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1878FC-BC5B-4220-87C8-B9997C9F8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382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70772-F31D-4FCA-80BD-8ABD4B219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EE45C9-1DF3-4BFA-B676-03C90CF00A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4948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8355C-33B2-4715-AD1A-2560DF766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D4EA43-F4DC-4EE4-BD97-69093E92D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2041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3D33F-108C-4D42-AF7A-6D31E8DE7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83CE68-18B1-45F3-A7F5-C139BF8425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534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16564-C0FC-4443-ADBD-5F3E9295E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BDAFF-D878-4274-93C7-225797C69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332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2EFE5-68A9-413F-A2B2-4C724637A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27B38-18FC-4E2B-AAFD-33EB20C417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13999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EE6AB7-C0FC-4E92-BCA0-C5B825757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3B823-0FB8-4007-AA5F-5DB9378F1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268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18CC7-F6B1-41C9-9915-99E06179B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D1FB3B-519C-4FA6-885E-4A5CE70922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6438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6167F-36B8-4F63-966B-41E133E14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B3872-9955-4194-886F-E8B363739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719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10122-6C8A-446D-8EFC-E7507A949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4040F6-D5F8-424E-AC10-D42A305E97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8289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52D6E-788F-4E60-8F96-47834B658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96647-C5D6-4DBA-911B-902788D0C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02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BDCA9B-2934-42B7-AB2D-9961D86C4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40875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28399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048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0740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369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808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59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- 2018-02-16 13:04:02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94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- 2018-02-15 17:37:53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0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- 2018-02-12 15:32:54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210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- 2018-02-11 17:24:23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485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- 2018-02-09 13:52:18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98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- 2018-02-08 16:58:15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585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- 2018-02-06 18:37:23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7045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7E7785-514C-4D7B-8976-E45CD908B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748EA-7406-4BCB-88E7-87CBCE6050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88117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F90FC3-F1BC-4565-8BEE-D855E8938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6068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65044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8283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308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1222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8447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974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- 2018-02-05 17:29:17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128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- 2018-02-04 17:06:14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4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- 2018-02-02 13:13:56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854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6CD88FD-8AC3-4E8E-ADBF-247805BD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A1EDB-E3B4-43E1-8643-05EC9372A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5201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642CB1-4E06-42B7-80D4-225FA322F1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94577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92261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82240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7430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5348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16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@simply_khalid - 2018-02-28 07:01:49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https://t.co/i0iZqckK8D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3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@simply_khalid - 2018-02-27 23:34:33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صراحة كنان ليست أسوأ مطور و لكنها من ضمن الأكذب بلا منازع ! من أين أبدأ و كيف سأنتهي، قال لك #تستحق_تعيش.…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https://t.co/a1CTYj5op2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7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@simply_khalid - 2018-02-27 23:25:47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@Masharefhills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أن تلتزموا بالصورة التي رسمتموها في أذهان عملائكم و كل من اشترى في هذا المشروع، كلا…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https://t.co/bLhw1u7N9d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03/01/2018 19:21:40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5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@DanaMall1 - 2018-02-25 10:24:57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@ss_5100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الكشك المذكور هو كشك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OSN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79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@jomanakhan - 2018-02-25 01:04:00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مقدر اسجل في التطوع فيه!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27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@ss_5100 - 2018-02-24 19:51:16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الكوشك الي قدام هوم سنتر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240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@HishamAlbabtain - 2018-02-24 19:45:05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@salmansbs @MusabSaedan @BADR_ALRAJHI @b_shu1 @HAlshowair @BaderSaedan @msalkhalil @KinanKSA @aqarapp @r_alfowzan… https://t.co/GA43t0UWFu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744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@krA95wqIQOEO2hf - 2018-02-24 05:44:45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@amtmsf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أبغى تويتر تبع الحويلات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004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6834F80-A82A-4D60-ACBB-8E8D6AC1B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02F14-4D2D-43B0-B409-39BEEB916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16712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9950F-1B1B-4F84-AC59-1EC3ED2CF2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22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334369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0731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499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1719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371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@DanaMall1 - 2018-02-23 14:59:34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@7asnaa90 @KinanKSA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نعم عزيزتي الدخول مجاناً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32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@alhamaiyd - 2018-02-23 12:52:27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للأسف لا زلنا نعاني فالبوابة الرئيسية رقم 1 بمجمع مشارف هيلز بالرياض مغلقة ولا زالت يدوية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أعتقد ماس…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https://t.co/4V6l9g36OS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7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@7asnaa90 - 2018-02-23 12:47:57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@Roznamah_sa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مجانا؟؟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578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@DanaMall1 - 2018-02-23 12:21:54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@Aroojah97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يبدأ العرض يوما الثلاثاء ٢٧ فبراير الى السبت ٣ مارس ٢٠١٨
نترقب زيارتكم لنا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821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@alhamaiyd - 2018-02-23 09:00:06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..
عند إكتمال جميع خدمات مجمع مشارف هيلز بالرياض من المساجد والمدارس ومركز التسوق والإن…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https://t.co/B2f6rWXNl6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02/24/2018 17:15:51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62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@Aroojah97 - 2018-02-22 15:33:06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عرض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shauna the sheep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الدانا مول???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98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14:27:21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إيطالي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9867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C96BFAC-AD89-488A-8777-E8118C2C0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B5475-BFF2-46B6-9DB9-10F6B031EE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674110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CAB838-FC90-47F3-9B88-78F8146DB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168532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805341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77811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5701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902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7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02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14:24:35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بيت فيه صاله كبيرة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533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14:24:15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مميز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3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صالون حديث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70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14:22:42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زرع طبيعي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87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حديقة داخل المنزل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246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14:20:30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دوبليكس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38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14:19:13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الفروة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9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14:18:29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دهان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31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@NoritaViolet - 2018-02-21 14:17:33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اضاءة بيضاء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67515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9239D5-7388-4F10-B22A-CBA9B6DAA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D1185-A4BA-48FA-B180-57FE5A834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47488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9A78C-6B6E-43CF-B833-9FEA488F7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4684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59896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16286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637963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67671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6327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5470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51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452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#جمعة_مباركة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93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#كنان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22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3.7777777777778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95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41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#سكن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45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#مشاريع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358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#عيش_الشتاء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89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#عيش_الويكند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55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#الخميس_الونيس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2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#دعاء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7581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189A735-5F7A-45F6-8279-572921A0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7D9DC-C7F9-48C5-A8B2-1A5CC3164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13042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0593E-93AD-42D9-8A0F-630B856BA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3487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50749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56937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60612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0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@NoritaViolet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46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@Alexanderk750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19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@alhamaiyd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397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@AMMAR_BN_FAHAD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48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12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@XIBRX1982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858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@HishamAlbabtain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32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@ghsn206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56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@smoiz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26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@Aroojah97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0825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B3E3379-AC04-4AE6-94D5-0F923B13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B9C58-1C4A-4DF5-B6CA-0B85DB422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46785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86FA4-B4E5-403F-975B-D9B6911D3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60D2A2-EAFF-4256-90E0-F1451FC62D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2626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81A64-7B88-4DE1-963E-690888ACD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55AA36-1622-4E82-80B3-5D93B0F01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6943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EF59F-C936-4A64-A337-7E53CF1C9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3C7E36-250A-409C-93F2-C9E60CE69E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244841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0E413-CC25-487E-81F1-23D5EC448E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80565-2259-4524-AA41-616D4E964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076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8BE1E-5FC3-4A6E-8BA8-6D10B2939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584F20-F0A5-423C-B9CA-C1B2600329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449588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32C19-FE00-419E-8410-8FFF963530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95061E-E003-414E-A734-68E759CBA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467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B04CD-4F4E-464F-81DB-22C671213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E6E51-9A44-4AE2-9B51-995190D9D9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381782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5F3E5-AC19-4ED9-8D7C-1F012E7A00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C4BEF-2CAC-4E7F-96C6-329645C81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612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3BC0B-D522-4AB4-9F51-EE09C66022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9806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70467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200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1146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974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0333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3503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26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- 2018-02-26 16:33:30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متعة وتستاهل تعيشها في 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https://t.co/05D2yTW760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392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- 2018-02-23 13:05:34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https://t.co/xiOAReaep4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929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- 2018-02-23 00:15:39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معنا و شاهدوا عروض شون ذا شيب فقط في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DanaMall1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دانة مول بينبع 
من ٢٧ فبراير الى ٣ مارس ٢٠١٨ 
من الساعة ال ٤ عصراً حتى ال ١٠ مساءاً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roznamah_sa https://t.co/TTy65OBeu4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400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- 2018-02-22 17:33:14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العائلة أحلى بنهاية الأسبوع السعيدة
#عيش_الويكند #الخميس_الونيس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https://t.co/daDVejM660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28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- 2018-02-20 19:18:55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@ArchFai9aL: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فيلا خاصه-الرياض -مشارف هيلز  -٥٠٠ متر مربع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Private villa-Riyadh -Masharef Hills-500 m2 https://t.co/V3FxE163Zg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22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- 2018-02-20 16:30:46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https://t.co/ShLzNdNYdi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08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- 2018-02-16 13:04:02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https://t.co/hLXVFd6BM4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2888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BC8ABAE-1AD1-4074-BF88-42983B515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D9DB4-0893-4115-A92D-A94DA87B09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348043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62C15-02E1-4A55-9AEA-7FBE55FAF2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25361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60318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782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9410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4605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8601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714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- 2018-02-15 17:37:53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بالتسوق بمراكز كنان
#الخميس_الونيس #عيش_الويكند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https://t.co/adrV7kviR0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588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- 2018-02-12 15:32:54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اللھم اني اسالك خیرھا وخیر ما فیھا وخیر ما أرسلت به
واعوذ بك من شرھا وشر ما فیھا وشر ما أرسلت به
#كنان #عيش #دعاء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https://t.co/DUN0qSxvBV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88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- 2018-02-11 17:24:23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وقت الراحة والسعادة بحمام منزلك تطبق بإضافات بسيطة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https://t.co/cNACTk83N4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67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- 2018-02-09 13:52:18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https://t.co/8akSJJ23lu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487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- 2018-02-08 16:58:15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واستمتع مع أصدقائك في مشاريع كنان السكنية.
#الخميس_الونيس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https://t.co/nROUora6fj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50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- 2018-02-06 18:37:23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اضيفي الى مطبخك لمسات من السعادة 
#كنان #السعودية #سكن #عيش_الشتاء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https://t.co/49kHi3smAp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4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- 2018-02-05 17:29:17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https://t.co/sxE4dISdAL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189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4557D0E-A01F-41B4-9E92-8394C7DA8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0F81A-BA49-46A5-9C44-0C0EFF204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870186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1845FC-6B8D-4E5D-A15C-1CE5CEFC41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90553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324197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516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7810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7296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226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549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356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- 2018-02-04 17:06:14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تعيش الأمان بمنزلك بكنان 
#كنان #مشاريع #السعودية #سكن #عيش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https://t.co/0GLlSuzYpV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815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- 2018-02-02 13:13:56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#جمعة #جمعة_مباركة #كنان #عيش #السعودية #سكن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https://t.co/PbF1yM5p7k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4931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1F195D9-4C34-4DCE-9D0A-F4F463019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E55DBB-297B-4332-8A6D-311B3CAD9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61960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20180418_144534</Template>
  <TotalTime>0</TotalTime>
  <Words>1260</Words>
  <Application>Microsoft Office PowerPoint</Application>
  <PresentationFormat>On-screen Show (4:3)</PresentationFormat>
  <Paragraphs>475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Calibri</vt:lpstr>
      <vt:lpstr>Lato</vt:lpstr>
      <vt:lpstr>Arial</vt:lpstr>
      <vt:lpstr>quintly_template</vt:lpstr>
      <vt:lpstr>Twitter Reports</vt:lpstr>
      <vt:lpstr>Twitter Key Metrics Table</vt:lpstr>
      <vt:lpstr>Twitter Followers Total</vt:lpstr>
      <vt:lpstr>Twitter Own Tweets By Weekday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</vt:lpstr>
      <vt:lpstr>TW - Key Influencers (top 10)</vt:lpstr>
      <vt:lpstr>Twitter Followers Change Rate</vt:lpstr>
      <vt:lpstr>Twitter Followers Change Rate</vt:lpstr>
      <vt:lpstr>Twitter Interaction Rate By Hour</vt:lpstr>
      <vt:lpstr>Twitter Interactions Distribution</vt:lpstr>
      <vt:lpstr>Twitter Own and Retweeted Tweets Table - 1 of 3</vt:lpstr>
      <vt:lpstr>Twitter Own and Retweeted Tweets Table - 2 of 3</vt:lpstr>
      <vt:lpstr>Twitter Own and Retweeted Tweets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2018-04-18T14:45:35Z</dcterms:created>
  <dcterms:modified xsi:type="dcterms:W3CDTF">2018-04-18T14:46:24Z</dcterms:modified>
</cp:coreProperties>
</file>