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5DFDF1-6B56-4343-87B9-4D4F5773A5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9363381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030425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0665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9777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6294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4437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3495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1662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6730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0255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3091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5321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4548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8316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0433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989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@ToyotaALJ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57993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EC5E529-3F8F-4FC8-AA89-4CFC07108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3C024-81FB-4D94-A81A-9FC08279B7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7452116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20180415_132912</Template>
  <TotalTime>0</TotalTime>
  <Words>53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2018-04-15T13:29:13Z</dcterms:created>
  <dcterms:modified xsi:type="dcterms:W3CDTF">2018-04-15T13:29:19Z</dcterms:modified>
</cp:coreProperties>
</file>